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4"/>
  </p:sldMasterIdLst>
  <p:notesMasterIdLst>
    <p:notesMasterId r:id="rId28"/>
  </p:notesMasterIdLst>
  <p:sldIdLst>
    <p:sldId id="256" r:id="rId5"/>
    <p:sldId id="321" r:id="rId6"/>
    <p:sldId id="261" r:id="rId7"/>
    <p:sldId id="257" r:id="rId8"/>
    <p:sldId id="319" r:id="rId9"/>
    <p:sldId id="314" r:id="rId10"/>
    <p:sldId id="315" r:id="rId11"/>
    <p:sldId id="316" r:id="rId12"/>
    <p:sldId id="317" r:id="rId13"/>
    <p:sldId id="318" r:id="rId14"/>
    <p:sldId id="259" r:id="rId15"/>
    <p:sldId id="258" r:id="rId16"/>
    <p:sldId id="320" r:id="rId17"/>
    <p:sldId id="265" r:id="rId18"/>
    <p:sldId id="262" r:id="rId19"/>
    <p:sldId id="260" r:id="rId20"/>
    <p:sldId id="273" r:id="rId21"/>
    <p:sldId id="264" r:id="rId22"/>
    <p:sldId id="263" r:id="rId23"/>
    <p:sldId id="268" r:id="rId24"/>
    <p:sldId id="267" r:id="rId25"/>
    <p:sldId id="269" r:id="rId26"/>
    <p:sldId id="272" r:id="rId27"/>
  </p:sldIdLst>
  <p:sldSz cx="9144000" cy="5143500" type="screen16x9"/>
  <p:notesSz cx="6858000" cy="9144000"/>
  <p:embeddedFontLst>
    <p:embeddedFont>
      <p:font typeface="Tahoma" pitchFamily="34" charset="0"/>
      <p:regular r:id="rId29"/>
      <p:bold r:id="rId30"/>
    </p:embeddedFont>
    <p:embeddedFont>
      <p:font typeface="Nunito" charset="0"/>
      <p:regular r:id="rId31"/>
      <p:bold r:id="rId32"/>
      <p:italic r:id="rId33"/>
      <p:boldItalic r:id="rId34"/>
    </p:embeddedFont>
    <p:embeddedFont>
      <p:font typeface="Roboto Condensed Light" charset="0"/>
      <p:regular r:id="rId35"/>
      <p:italic r:id="rId36"/>
    </p:embeddedFont>
    <p:embeddedFont>
      <p:font typeface="HP001 5H" charset="0"/>
      <p:regular r:id="rId37"/>
      <p:bold r:id="rId38"/>
    </p:embeddedFont>
    <p:embeddedFont>
      <p:font typeface="#9Slide03 AllRoundGothic" charset="0"/>
      <p:regular r:id="rId39"/>
    </p:embeddedFont>
    <p:embeddedFont>
      <p:font typeface="Lato" charset="0"/>
      <p:regular r:id="rId40"/>
      <p:bold r:id="rId41"/>
      <p:italic r:id="rId42"/>
      <p:boldItalic r:id="rId43"/>
    </p:embeddedFont>
    <p:embeddedFont>
      <p:font typeface="Rammetto One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BE3637-85B9-4ED0-81D7-7E3269134A78}">
  <a:tblStyle styleId="{81BE3637-85B9-4ED0-81D7-7E3269134A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3438" autoAdjust="0"/>
  </p:normalViewPr>
  <p:slideViewPr>
    <p:cSldViewPr snapToGrid="0">
      <p:cViewPr>
        <p:scale>
          <a:sx n="130" d="100"/>
          <a:sy n="130" d="100"/>
        </p:scale>
        <p:origin x="-3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978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f6caa70625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f6caa70625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f700b737e4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f700b737e4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f1e472e02b_0_14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f1e472e02b_0_14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f1e472e02b_0_14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f1e472e02b_0_14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f700b737e4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f700b737e4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f700b737e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f700b737e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f700b737e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f700b737e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f700b737e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f700b737e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f60e81ff49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f60e81ff49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f1e472e02b_0_1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f1e472e02b_0_14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f1e472e02b_0_1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f1e472e02b_0_14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71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f60e81ff4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f60e81ff4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f60e81ff4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f60e81ff4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f1e472e02b_0_14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f1e472e02b_0_14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f1e472e02b_0_14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f1e472e02b_0_14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f6caa7062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f6caa70625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0" name="Google Shape;10;p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338300" y="787200"/>
            <a:ext cx="6467400" cy="28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338275" y="3559375"/>
            <a:ext cx="64674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2"/>
          </p:nvPr>
        </p:nvSpPr>
        <p:spPr>
          <a:xfrm>
            <a:off x="445775" y="2945000"/>
            <a:ext cx="8520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62500" y="111607"/>
            <a:ext cx="1006847" cy="1156837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5331775" y="4651775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08450" y="1816225"/>
            <a:ext cx="1195946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30940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150575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359040" y="-1115901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421039" y="3132590"/>
            <a:ext cx="445324" cy="633798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7754763" y="-2227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4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421039" y="3132590"/>
            <a:ext cx="445324" cy="633798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7754763" y="-2227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82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5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91" name="Google Shape;191;p5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5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1"/>
          </p:nvPr>
        </p:nvSpPr>
        <p:spPr>
          <a:xfrm>
            <a:off x="1685450" y="2121150"/>
            <a:ext cx="2681100" cy="7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DD7657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2"/>
          </p:nvPr>
        </p:nvSpPr>
        <p:spPr>
          <a:xfrm>
            <a:off x="1685450" y="2956650"/>
            <a:ext cx="2681100" cy="98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subTitle" idx="3"/>
          </p:nvPr>
        </p:nvSpPr>
        <p:spPr>
          <a:xfrm>
            <a:off x="4832300" y="2121150"/>
            <a:ext cx="2681100" cy="7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DD7657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 txBox="1">
            <a:spLocks noGrp="1"/>
          </p:cNvSpPr>
          <p:nvPr>
            <p:ph type="subTitle" idx="4"/>
          </p:nvPr>
        </p:nvSpPr>
        <p:spPr>
          <a:xfrm>
            <a:off x="4832301" y="2956650"/>
            <a:ext cx="2681100" cy="98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377024" y="2227349"/>
            <a:ext cx="1013958" cy="982379"/>
          </a:xfrm>
          <a:custGeom>
            <a:avLst/>
            <a:gdLst/>
            <a:ahLst/>
            <a:cxnLst/>
            <a:rect l="l" t="t" r="r" b="b"/>
            <a:pathLst>
              <a:path w="30944" h="29978" extrusionOk="0">
                <a:moveTo>
                  <a:pt x="14317" y="0"/>
                </a:moveTo>
                <a:cubicBezTo>
                  <a:pt x="13983" y="0"/>
                  <a:pt x="13709" y="122"/>
                  <a:pt x="13618" y="426"/>
                </a:cubicBezTo>
                <a:cubicBezTo>
                  <a:pt x="13497" y="730"/>
                  <a:pt x="13557" y="943"/>
                  <a:pt x="13800" y="1186"/>
                </a:cubicBezTo>
                <a:cubicBezTo>
                  <a:pt x="14074" y="1429"/>
                  <a:pt x="14317" y="1672"/>
                  <a:pt x="14560" y="1946"/>
                </a:cubicBezTo>
                <a:cubicBezTo>
                  <a:pt x="16293" y="3921"/>
                  <a:pt x="17266" y="6140"/>
                  <a:pt x="17053" y="8815"/>
                </a:cubicBezTo>
                <a:cubicBezTo>
                  <a:pt x="16870" y="11247"/>
                  <a:pt x="15837" y="13283"/>
                  <a:pt x="14530" y="15259"/>
                </a:cubicBezTo>
                <a:cubicBezTo>
                  <a:pt x="11977" y="19119"/>
                  <a:pt x="8481" y="21399"/>
                  <a:pt x="3922" y="22007"/>
                </a:cubicBezTo>
                <a:cubicBezTo>
                  <a:pt x="2919" y="22159"/>
                  <a:pt x="1946" y="22189"/>
                  <a:pt x="943" y="22220"/>
                </a:cubicBezTo>
                <a:cubicBezTo>
                  <a:pt x="396" y="22280"/>
                  <a:pt x="1" y="22645"/>
                  <a:pt x="122" y="23040"/>
                </a:cubicBezTo>
                <a:cubicBezTo>
                  <a:pt x="244" y="23375"/>
                  <a:pt x="396" y="23679"/>
                  <a:pt x="578" y="23922"/>
                </a:cubicBezTo>
                <a:cubicBezTo>
                  <a:pt x="1490" y="25411"/>
                  <a:pt x="2828" y="26445"/>
                  <a:pt x="4287" y="27296"/>
                </a:cubicBezTo>
                <a:cubicBezTo>
                  <a:pt x="6961" y="28815"/>
                  <a:pt x="9758" y="29910"/>
                  <a:pt x="12889" y="29970"/>
                </a:cubicBezTo>
                <a:cubicBezTo>
                  <a:pt x="13032" y="29975"/>
                  <a:pt x="13174" y="29977"/>
                  <a:pt x="13316" y="29977"/>
                </a:cubicBezTo>
                <a:cubicBezTo>
                  <a:pt x="16072" y="29977"/>
                  <a:pt x="18639" y="29148"/>
                  <a:pt x="21095" y="27934"/>
                </a:cubicBezTo>
                <a:cubicBezTo>
                  <a:pt x="24895" y="26019"/>
                  <a:pt x="27904" y="23375"/>
                  <a:pt x="29576" y="19332"/>
                </a:cubicBezTo>
                <a:cubicBezTo>
                  <a:pt x="30427" y="17204"/>
                  <a:pt x="30944" y="15016"/>
                  <a:pt x="30579" y="12736"/>
                </a:cubicBezTo>
                <a:cubicBezTo>
                  <a:pt x="30093" y="9241"/>
                  <a:pt x="28512" y="6353"/>
                  <a:pt x="25776" y="4104"/>
                </a:cubicBezTo>
                <a:cubicBezTo>
                  <a:pt x="22889" y="1703"/>
                  <a:pt x="19697" y="152"/>
                  <a:pt x="15898" y="92"/>
                </a:cubicBezTo>
                <a:cubicBezTo>
                  <a:pt x="15351" y="92"/>
                  <a:pt x="14804" y="92"/>
                  <a:pt x="14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5"/>
          <p:cNvGrpSpPr/>
          <p:nvPr/>
        </p:nvGrpSpPr>
        <p:grpSpPr>
          <a:xfrm>
            <a:off x="458225" y="1846563"/>
            <a:ext cx="278150" cy="419700"/>
            <a:chOff x="3072550" y="1183838"/>
            <a:chExt cx="278150" cy="419700"/>
          </a:xfrm>
        </p:grpSpPr>
        <p:sp>
          <p:nvSpPr>
            <p:cNvPr id="246" name="Google Shape;246;p5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5"/>
          <p:cNvSpPr/>
          <p:nvPr/>
        </p:nvSpPr>
        <p:spPr>
          <a:xfrm rot="10800000" flipH="1">
            <a:off x="3776288" y="4278025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5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91" name="Google Shape;191;p5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5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1"/>
          </p:nvPr>
        </p:nvSpPr>
        <p:spPr>
          <a:xfrm>
            <a:off x="1685450" y="2121150"/>
            <a:ext cx="2681100" cy="7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DD7657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2"/>
          </p:nvPr>
        </p:nvSpPr>
        <p:spPr>
          <a:xfrm>
            <a:off x="1685450" y="2956650"/>
            <a:ext cx="2681100" cy="98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subTitle" idx="3"/>
          </p:nvPr>
        </p:nvSpPr>
        <p:spPr>
          <a:xfrm>
            <a:off x="4832300" y="2121150"/>
            <a:ext cx="2681100" cy="7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DD7657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 txBox="1">
            <a:spLocks noGrp="1"/>
          </p:cNvSpPr>
          <p:nvPr>
            <p:ph type="subTitle" idx="4"/>
          </p:nvPr>
        </p:nvSpPr>
        <p:spPr>
          <a:xfrm>
            <a:off x="4832301" y="2956650"/>
            <a:ext cx="2681100" cy="98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377024" y="2227349"/>
            <a:ext cx="1013958" cy="982379"/>
          </a:xfrm>
          <a:custGeom>
            <a:avLst/>
            <a:gdLst/>
            <a:ahLst/>
            <a:cxnLst/>
            <a:rect l="l" t="t" r="r" b="b"/>
            <a:pathLst>
              <a:path w="30944" h="29978" extrusionOk="0">
                <a:moveTo>
                  <a:pt x="14317" y="0"/>
                </a:moveTo>
                <a:cubicBezTo>
                  <a:pt x="13983" y="0"/>
                  <a:pt x="13709" y="122"/>
                  <a:pt x="13618" y="426"/>
                </a:cubicBezTo>
                <a:cubicBezTo>
                  <a:pt x="13497" y="730"/>
                  <a:pt x="13557" y="943"/>
                  <a:pt x="13800" y="1186"/>
                </a:cubicBezTo>
                <a:cubicBezTo>
                  <a:pt x="14074" y="1429"/>
                  <a:pt x="14317" y="1672"/>
                  <a:pt x="14560" y="1946"/>
                </a:cubicBezTo>
                <a:cubicBezTo>
                  <a:pt x="16293" y="3921"/>
                  <a:pt x="17266" y="6140"/>
                  <a:pt x="17053" y="8815"/>
                </a:cubicBezTo>
                <a:cubicBezTo>
                  <a:pt x="16870" y="11247"/>
                  <a:pt x="15837" y="13283"/>
                  <a:pt x="14530" y="15259"/>
                </a:cubicBezTo>
                <a:cubicBezTo>
                  <a:pt x="11977" y="19119"/>
                  <a:pt x="8481" y="21399"/>
                  <a:pt x="3922" y="22007"/>
                </a:cubicBezTo>
                <a:cubicBezTo>
                  <a:pt x="2919" y="22159"/>
                  <a:pt x="1946" y="22189"/>
                  <a:pt x="943" y="22220"/>
                </a:cubicBezTo>
                <a:cubicBezTo>
                  <a:pt x="396" y="22280"/>
                  <a:pt x="1" y="22645"/>
                  <a:pt x="122" y="23040"/>
                </a:cubicBezTo>
                <a:cubicBezTo>
                  <a:pt x="244" y="23375"/>
                  <a:pt x="396" y="23679"/>
                  <a:pt x="578" y="23922"/>
                </a:cubicBezTo>
                <a:cubicBezTo>
                  <a:pt x="1490" y="25411"/>
                  <a:pt x="2828" y="26445"/>
                  <a:pt x="4287" y="27296"/>
                </a:cubicBezTo>
                <a:cubicBezTo>
                  <a:pt x="6961" y="28815"/>
                  <a:pt x="9758" y="29910"/>
                  <a:pt x="12889" y="29970"/>
                </a:cubicBezTo>
                <a:cubicBezTo>
                  <a:pt x="13032" y="29975"/>
                  <a:pt x="13174" y="29977"/>
                  <a:pt x="13316" y="29977"/>
                </a:cubicBezTo>
                <a:cubicBezTo>
                  <a:pt x="16072" y="29977"/>
                  <a:pt x="18639" y="29148"/>
                  <a:pt x="21095" y="27934"/>
                </a:cubicBezTo>
                <a:cubicBezTo>
                  <a:pt x="24895" y="26019"/>
                  <a:pt x="27904" y="23375"/>
                  <a:pt x="29576" y="19332"/>
                </a:cubicBezTo>
                <a:cubicBezTo>
                  <a:pt x="30427" y="17204"/>
                  <a:pt x="30944" y="15016"/>
                  <a:pt x="30579" y="12736"/>
                </a:cubicBezTo>
                <a:cubicBezTo>
                  <a:pt x="30093" y="9241"/>
                  <a:pt x="28512" y="6353"/>
                  <a:pt x="25776" y="4104"/>
                </a:cubicBezTo>
                <a:cubicBezTo>
                  <a:pt x="22889" y="1703"/>
                  <a:pt x="19697" y="152"/>
                  <a:pt x="15898" y="92"/>
                </a:cubicBezTo>
                <a:cubicBezTo>
                  <a:pt x="15351" y="92"/>
                  <a:pt x="14804" y="92"/>
                  <a:pt x="14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5"/>
          <p:cNvGrpSpPr/>
          <p:nvPr/>
        </p:nvGrpSpPr>
        <p:grpSpPr>
          <a:xfrm>
            <a:off x="458225" y="1846563"/>
            <a:ext cx="278150" cy="419700"/>
            <a:chOff x="3072550" y="1183838"/>
            <a:chExt cx="278150" cy="419700"/>
          </a:xfrm>
        </p:grpSpPr>
        <p:sp>
          <p:nvSpPr>
            <p:cNvPr id="246" name="Google Shape;246;p5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5"/>
          <p:cNvSpPr/>
          <p:nvPr/>
        </p:nvSpPr>
        <p:spPr>
          <a:xfrm rot="10800000" flipH="1">
            <a:off x="3776288" y="4278025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24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748073" y="318861"/>
            <a:ext cx="1885056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464271" y="2228574"/>
            <a:ext cx="445318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8381275" y="3090563"/>
            <a:ext cx="278150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7886330" y="341852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748073" y="318861"/>
            <a:ext cx="1885056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464271" y="2228574"/>
            <a:ext cx="445318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8381275" y="3090563"/>
            <a:ext cx="278150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7886330" y="341852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4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748073" y="318861"/>
            <a:ext cx="1885056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464271" y="2228574"/>
            <a:ext cx="445318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8381275" y="3090563"/>
            <a:ext cx="278150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7886330" y="341852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56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748073" y="318861"/>
            <a:ext cx="1885056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464271" y="2228574"/>
            <a:ext cx="445318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8381275" y="3090563"/>
            <a:ext cx="278150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7886330" y="341852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5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748073" y="318861"/>
            <a:ext cx="1885056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464271" y="2228574"/>
            <a:ext cx="445318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8381275" y="3090563"/>
            <a:ext cx="278150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7886330" y="341852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68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381" name="Google Shape;381;p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/>
          <p:nvPr/>
        </p:nvSpPr>
        <p:spPr>
          <a:xfrm flipH="1">
            <a:off x="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flipH="1">
            <a:off x="0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5341325" y="441870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8022425" y="-167110"/>
            <a:ext cx="1358322" cy="1560816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604125" y="-94635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8"/>
          <p:cNvGrpSpPr/>
          <p:nvPr/>
        </p:nvGrpSpPr>
        <p:grpSpPr>
          <a:xfrm>
            <a:off x="1194100" y="628338"/>
            <a:ext cx="278150" cy="419700"/>
            <a:chOff x="3072550" y="1183838"/>
            <a:chExt cx="278150" cy="419700"/>
          </a:xfrm>
        </p:grpSpPr>
        <p:sp>
          <p:nvSpPr>
            <p:cNvPr id="435" name="Google Shape;435;p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8"/>
          <p:cNvSpPr txBox="1">
            <a:spLocks noGrp="1"/>
          </p:cNvSpPr>
          <p:nvPr>
            <p:ph type="title"/>
          </p:nvPr>
        </p:nvSpPr>
        <p:spPr>
          <a:xfrm>
            <a:off x="2062975" y="1271550"/>
            <a:ext cx="63678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0" name="Google Shape;10;p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338300" y="787200"/>
            <a:ext cx="6467400" cy="28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338275" y="3559375"/>
            <a:ext cx="64674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2"/>
          </p:nvPr>
        </p:nvSpPr>
        <p:spPr>
          <a:xfrm>
            <a:off x="445775" y="2945000"/>
            <a:ext cx="8520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62500" y="111607"/>
            <a:ext cx="1006847" cy="1156837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5331775" y="4651775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08450" y="1816225"/>
            <a:ext cx="1195946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30940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150575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359040" y="-1115901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4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381" name="Google Shape;381;p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/>
          <p:nvPr/>
        </p:nvSpPr>
        <p:spPr>
          <a:xfrm flipH="1">
            <a:off x="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flipH="1">
            <a:off x="0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5341325" y="441870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8022425" y="-167110"/>
            <a:ext cx="1358322" cy="1560816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604125" y="-94635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8"/>
          <p:cNvGrpSpPr/>
          <p:nvPr/>
        </p:nvGrpSpPr>
        <p:grpSpPr>
          <a:xfrm>
            <a:off x="1194100" y="628338"/>
            <a:ext cx="278150" cy="419700"/>
            <a:chOff x="3072550" y="1183838"/>
            <a:chExt cx="278150" cy="419700"/>
          </a:xfrm>
        </p:grpSpPr>
        <p:sp>
          <p:nvSpPr>
            <p:cNvPr id="435" name="Google Shape;435;p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8"/>
          <p:cNvSpPr txBox="1">
            <a:spLocks noGrp="1"/>
          </p:cNvSpPr>
          <p:nvPr>
            <p:ph type="title"/>
          </p:nvPr>
        </p:nvSpPr>
        <p:spPr>
          <a:xfrm>
            <a:off x="2062975" y="1271550"/>
            <a:ext cx="63678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31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381" name="Google Shape;381;p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/>
          <p:nvPr/>
        </p:nvSpPr>
        <p:spPr>
          <a:xfrm flipH="1">
            <a:off x="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flipH="1">
            <a:off x="0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5341325" y="441870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8022425" y="-167110"/>
            <a:ext cx="1358322" cy="1560816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604125" y="-94635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8"/>
          <p:cNvGrpSpPr/>
          <p:nvPr/>
        </p:nvGrpSpPr>
        <p:grpSpPr>
          <a:xfrm>
            <a:off x="1194100" y="628338"/>
            <a:ext cx="278150" cy="419700"/>
            <a:chOff x="3072550" y="1183838"/>
            <a:chExt cx="278150" cy="419700"/>
          </a:xfrm>
        </p:grpSpPr>
        <p:sp>
          <p:nvSpPr>
            <p:cNvPr id="435" name="Google Shape;435;p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8"/>
          <p:cNvSpPr txBox="1">
            <a:spLocks noGrp="1"/>
          </p:cNvSpPr>
          <p:nvPr>
            <p:ph type="title"/>
          </p:nvPr>
        </p:nvSpPr>
        <p:spPr>
          <a:xfrm>
            <a:off x="2062975" y="1271550"/>
            <a:ext cx="63678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31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381" name="Google Shape;381;p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/>
          <p:nvPr/>
        </p:nvSpPr>
        <p:spPr>
          <a:xfrm flipH="1">
            <a:off x="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flipH="1">
            <a:off x="0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5341325" y="441870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8022425" y="-167110"/>
            <a:ext cx="1358322" cy="1560816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604125" y="-94635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8"/>
          <p:cNvGrpSpPr/>
          <p:nvPr/>
        </p:nvGrpSpPr>
        <p:grpSpPr>
          <a:xfrm>
            <a:off x="1194100" y="628338"/>
            <a:ext cx="278150" cy="419700"/>
            <a:chOff x="3072550" y="1183838"/>
            <a:chExt cx="278150" cy="419700"/>
          </a:xfrm>
        </p:grpSpPr>
        <p:sp>
          <p:nvSpPr>
            <p:cNvPr id="435" name="Google Shape;435;p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8"/>
          <p:cNvSpPr txBox="1">
            <a:spLocks noGrp="1"/>
          </p:cNvSpPr>
          <p:nvPr>
            <p:ph type="title"/>
          </p:nvPr>
        </p:nvSpPr>
        <p:spPr>
          <a:xfrm>
            <a:off x="2062975" y="1271550"/>
            <a:ext cx="63678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12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9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440" name="Google Shape;440;p9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9"/>
          <p:cNvSpPr txBox="1">
            <a:spLocks noGrp="1"/>
          </p:cNvSpPr>
          <p:nvPr>
            <p:ph type="title"/>
          </p:nvPr>
        </p:nvSpPr>
        <p:spPr>
          <a:xfrm>
            <a:off x="713225" y="1507500"/>
            <a:ext cx="47337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9" name="Google Shape;489;p9"/>
          <p:cNvSpPr txBox="1">
            <a:spLocks noGrp="1"/>
          </p:cNvSpPr>
          <p:nvPr>
            <p:ph type="subTitle" idx="1"/>
          </p:nvPr>
        </p:nvSpPr>
        <p:spPr>
          <a:xfrm>
            <a:off x="713225" y="2400900"/>
            <a:ext cx="4733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90" name="Google Shape;490;p9"/>
          <p:cNvGrpSpPr/>
          <p:nvPr/>
        </p:nvGrpSpPr>
        <p:grpSpPr>
          <a:xfrm>
            <a:off x="7450002" y="568961"/>
            <a:ext cx="1885056" cy="2151834"/>
            <a:chOff x="4983650" y="835650"/>
            <a:chExt cx="1227250" cy="1401025"/>
          </a:xfrm>
        </p:grpSpPr>
        <p:sp>
          <p:nvSpPr>
            <p:cNvPr id="491" name="Google Shape;491;p9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9"/>
          <p:cNvSpPr/>
          <p:nvPr/>
        </p:nvSpPr>
        <p:spPr>
          <a:xfrm rot="10800000" flipH="1">
            <a:off x="6543000" y="3385825"/>
            <a:ext cx="1401243" cy="2062463"/>
          </a:xfrm>
          <a:custGeom>
            <a:avLst/>
            <a:gdLst/>
            <a:ahLst/>
            <a:cxnLst/>
            <a:rect l="l" t="t" r="r" b="b"/>
            <a:pathLst>
              <a:path w="37874" h="55746" extrusionOk="0">
                <a:moveTo>
                  <a:pt x="31544" y="15711"/>
                </a:moveTo>
                <a:cubicBezTo>
                  <a:pt x="32578" y="15711"/>
                  <a:pt x="33615" y="15720"/>
                  <a:pt x="34660" y="15720"/>
                </a:cubicBezTo>
                <a:cubicBezTo>
                  <a:pt x="35061" y="15720"/>
                  <a:pt x="35464" y="15719"/>
                  <a:pt x="35868" y="15715"/>
                </a:cubicBezTo>
                <a:lnTo>
                  <a:pt x="35868" y="15715"/>
                </a:lnTo>
                <a:cubicBezTo>
                  <a:pt x="35746" y="18755"/>
                  <a:pt x="35685" y="21673"/>
                  <a:pt x="35594" y="24712"/>
                </a:cubicBezTo>
                <a:cubicBezTo>
                  <a:pt x="32554" y="24742"/>
                  <a:pt x="29545" y="24864"/>
                  <a:pt x="26506" y="24986"/>
                </a:cubicBezTo>
                <a:lnTo>
                  <a:pt x="26506" y="15867"/>
                </a:lnTo>
                <a:cubicBezTo>
                  <a:pt x="28195" y="15736"/>
                  <a:pt x="29866" y="15711"/>
                  <a:pt x="31544" y="15711"/>
                </a:cubicBezTo>
                <a:close/>
                <a:moveTo>
                  <a:pt x="24427" y="15864"/>
                </a:moveTo>
                <a:cubicBezTo>
                  <a:pt x="24593" y="15864"/>
                  <a:pt x="24759" y="15865"/>
                  <a:pt x="24925" y="15867"/>
                </a:cubicBezTo>
                <a:lnTo>
                  <a:pt x="24925" y="25016"/>
                </a:lnTo>
                <a:cubicBezTo>
                  <a:pt x="24675" y="25013"/>
                  <a:pt x="24425" y="25012"/>
                  <a:pt x="24177" y="25012"/>
                </a:cubicBezTo>
                <a:cubicBezTo>
                  <a:pt x="21527" y="25012"/>
                  <a:pt x="18971" y="25156"/>
                  <a:pt x="16414" y="25350"/>
                </a:cubicBezTo>
                <a:lnTo>
                  <a:pt x="16414" y="16171"/>
                </a:lnTo>
                <a:cubicBezTo>
                  <a:pt x="19105" y="16085"/>
                  <a:pt x="21742" y="15864"/>
                  <a:pt x="24427" y="15864"/>
                </a:cubicBezTo>
                <a:close/>
                <a:moveTo>
                  <a:pt x="14864" y="16201"/>
                </a:moveTo>
                <a:lnTo>
                  <a:pt x="14864" y="25411"/>
                </a:lnTo>
                <a:cubicBezTo>
                  <a:pt x="12311" y="25502"/>
                  <a:pt x="9849" y="25624"/>
                  <a:pt x="7356" y="25715"/>
                </a:cubicBezTo>
                <a:cubicBezTo>
                  <a:pt x="7265" y="22676"/>
                  <a:pt x="7144" y="19727"/>
                  <a:pt x="7022" y="16748"/>
                </a:cubicBezTo>
                <a:cubicBezTo>
                  <a:pt x="9636" y="16384"/>
                  <a:pt x="12220" y="16384"/>
                  <a:pt x="14864" y="16201"/>
                </a:cubicBezTo>
                <a:close/>
                <a:moveTo>
                  <a:pt x="35381" y="25867"/>
                </a:moveTo>
                <a:lnTo>
                  <a:pt x="35381" y="34287"/>
                </a:lnTo>
                <a:cubicBezTo>
                  <a:pt x="32372" y="34378"/>
                  <a:pt x="29393" y="34469"/>
                  <a:pt x="26445" y="34560"/>
                </a:cubicBezTo>
                <a:lnTo>
                  <a:pt x="26445" y="26110"/>
                </a:lnTo>
                <a:cubicBezTo>
                  <a:pt x="29454" y="25928"/>
                  <a:pt x="32402" y="25897"/>
                  <a:pt x="35381" y="25867"/>
                </a:cubicBezTo>
                <a:close/>
                <a:moveTo>
                  <a:pt x="24925" y="26171"/>
                </a:moveTo>
                <a:lnTo>
                  <a:pt x="24925" y="34712"/>
                </a:lnTo>
                <a:cubicBezTo>
                  <a:pt x="22159" y="34834"/>
                  <a:pt x="19332" y="34925"/>
                  <a:pt x="16414" y="35077"/>
                </a:cubicBezTo>
                <a:lnTo>
                  <a:pt x="16414" y="26536"/>
                </a:lnTo>
                <a:cubicBezTo>
                  <a:pt x="19180" y="26323"/>
                  <a:pt x="21977" y="26171"/>
                  <a:pt x="24925" y="26171"/>
                </a:cubicBezTo>
                <a:close/>
                <a:moveTo>
                  <a:pt x="14895" y="26688"/>
                </a:moveTo>
                <a:cubicBezTo>
                  <a:pt x="14864" y="29515"/>
                  <a:pt x="15077" y="32311"/>
                  <a:pt x="15016" y="35199"/>
                </a:cubicBezTo>
                <a:cubicBezTo>
                  <a:pt x="12524" y="35320"/>
                  <a:pt x="10092" y="35472"/>
                  <a:pt x="7630" y="35594"/>
                </a:cubicBezTo>
                <a:cubicBezTo>
                  <a:pt x="7569" y="32645"/>
                  <a:pt x="7448" y="29819"/>
                  <a:pt x="7356" y="26931"/>
                </a:cubicBezTo>
                <a:cubicBezTo>
                  <a:pt x="9940" y="26809"/>
                  <a:pt x="12372" y="26718"/>
                  <a:pt x="14895" y="26688"/>
                </a:cubicBezTo>
                <a:close/>
                <a:moveTo>
                  <a:pt x="35381" y="35381"/>
                </a:moveTo>
                <a:lnTo>
                  <a:pt x="35381" y="35381"/>
                </a:lnTo>
                <a:cubicBezTo>
                  <a:pt x="35290" y="38390"/>
                  <a:pt x="35564" y="41278"/>
                  <a:pt x="35472" y="44165"/>
                </a:cubicBezTo>
                <a:cubicBezTo>
                  <a:pt x="34941" y="44138"/>
                  <a:pt x="34410" y="44126"/>
                  <a:pt x="33880" y="44126"/>
                </a:cubicBezTo>
                <a:cubicBezTo>
                  <a:pt x="31501" y="44126"/>
                  <a:pt x="29135" y="44359"/>
                  <a:pt x="26749" y="44408"/>
                </a:cubicBezTo>
                <a:cubicBezTo>
                  <a:pt x="26445" y="41612"/>
                  <a:pt x="26718" y="38816"/>
                  <a:pt x="26445" y="35928"/>
                </a:cubicBezTo>
                <a:cubicBezTo>
                  <a:pt x="29393" y="35685"/>
                  <a:pt x="32372" y="35685"/>
                  <a:pt x="35381" y="35381"/>
                </a:cubicBezTo>
                <a:close/>
                <a:moveTo>
                  <a:pt x="25047" y="36050"/>
                </a:moveTo>
                <a:cubicBezTo>
                  <a:pt x="25199" y="38846"/>
                  <a:pt x="25077" y="41582"/>
                  <a:pt x="25290" y="44408"/>
                </a:cubicBezTo>
                <a:cubicBezTo>
                  <a:pt x="22372" y="44591"/>
                  <a:pt x="19575" y="44834"/>
                  <a:pt x="16718" y="44834"/>
                </a:cubicBezTo>
                <a:cubicBezTo>
                  <a:pt x="16597" y="42068"/>
                  <a:pt x="16414" y="39302"/>
                  <a:pt x="16445" y="36445"/>
                </a:cubicBezTo>
                <a:cubicBezTo>
                  <a:pt x="19332" y="36293"/>
                  <a:pt x="22159" y="36202"/>
                  <a:pt x="25047" y="36050"/>
                </a:cubicBezTo>
                <a:close/>
                <a:moveTo>
                  <a:pt x="6232" y="0"/>
                </a:moveTo>
                <a:cubicBezTo>
                  <a:pt x="5654" y="0"/>
                  <a:pt x="5685" y="578"/>
                  <a:pt x="5593" y="1004"/>
                </a:cubicBezTo>
                <a:lnTo>
                  <a:pt x="5593" y="1125"/>
                </a:lnTo>
                <a:cubicBezTo>
                  <a:pt x="5533" y="2523"/>
                  <a:pt x="5441" y="3891"/>
                  <a:pt x="5472" y="5259"/>
                </a:cubicBezTo>
                <a:cubicBezTo>
                  <a:pt x="5502" y="8359"/>
                  <a:pt x="5624" y="11520"/>
                  <a:pt x="5745" y="14682"/>
                </a:cubicBezTo>
                <a:cubicBezTo>
                  <a:pt x="5776" y="15289"/>
                  <a:pt x="5593" y="15472"/>
                  <a:pt x="4986" y="15502"/>
                </a:cubicBezTo>
                <a:cubicBezTo>
                  <a:pt x="3618" y="15624"/>
                  <a:pt x="2189" y="15776"/>
                  <a:pt x="821" y="16019"/>
                </a:cubicBezTo>
                <a:cubicBezTo>
                  <a:pt x="457" y="16080"/>
                  <a:pt x="122" y="16232"/>
                  <a:pt x="153" y="16688"/>
                </a:cubicBezTo>
                <a:cubicBezTo>
                  <a:pt x="180" y="17120"/>
                  <a:pt x="519" y="17240"/>
                  <a:pt x="893" y="17240"/>
                </a:cubicBezTo>
                <a:cubicBezTo>
                  <a:pt x="940" y="17240"/>
                  <a:pt x="987" y="17238"/>
                  <a:pt x="1034" y="17235"/>
                </a:cubicBezTo>
                <a:lnTo>
                  <a:pt x="3405" y="16992"/>
                </a:lnTo>
                <a:cubicBezTo>
                  <a:pt x="4165" y="16931"/>
                  <a:pt x="4986" y="16840"/>
                  <a:pt x="5776" y="16779"/>
                </a:cubicBezTo>
                <a:cubicBezTo>
                  <a:pt x="5837" y="19758"/>
                  <a:pt x="5958" y="22706"/>
                  <a:pt x="6080" y="25624"/>
                </a:cubicBezTo>
                <a:cubicBezTo>
                  <a:pt x="5381" y="25654"/>
                  <a:pt x="4773" y="25685"/>
                  <a:pt x="4226" y="25746"/>
                </a:cubicBezTo>
                <a:cubicBezTo>
                  <a:pt x="3101" y="25806"/>
                  <a:pt x="1976" y="25837"/>
                  <a:pt x="882" y="25897"/>
                </a:cubicBezTo>
                <a:cubicBezTo>
                  <a:pt x="487" y="25928"/>
                  <a:pt x="61" y="25989"/>
                  <a:pt x="31" y="26445"/>
                </a:cubicBezTo>
                <a:cubicBezTo>
                  <a:pt x="1" y="26992"/>
                  <a:pt x="457" y="26961"/>
                  <a:pt x="791" y="26992"/>
                </a:cubicBezTo>
                <a:cubicBezTo>
                  <a:pt x="1034" y="27040"/>
                  <a:pt x="1277" y="27055"/>
                  <a:pt x="1520" y="27055"/>
                </a:cubicBezTo>
                <a:cubicBezTo>
                  <a:pt x="1885" y="27055"/>
                  <a:pt x="2250" y="27022"/>
                  <a:pt x="2615" y="27022"/>
                </a:cubicBezTo>
                <a:lnTo>
                  <a:pt x="6110" y="27022"/>
                </a:lnTo>
                <a:cubicBezTo>
                  <a:pt x="6110" y="27174"/>
                  <a:pt x="6141" y="27356"/>
                  <a:pt x="6141" y="27569"/>
                </a:cubicBezTo>
                <a:cubicBezTo>
                  <a:pt x="6232" y="30031"/>
                  <a:pt x="6353" y="32493"/>
                  <a:pt x="6414" y="34955"/>
                </a:cubicBezTo>
                <a:cubicBezTo>
                  <a:pt x="6445" y="36171"/>
                  <a:pt x="6900" y="36688"/>
                  <a:pt x="8116" y="36688"/>
                </a:cubicBezTo>
                <a:cubicBezTo>
                  <a:pt x="9271" y="36688"/>
                  <a:pt x="10457" y="36688"/>
                  <a:pt x="11581" y="36597"/>
                </a:cubicBezTo>
                <a:cubicBezTo>
                  <a:pt x="11977" y="36587"/>
                  <a:pt x="12372" y="36583"/>
                  <a:pt x="12768" y="36583"/>
                </a:cubicBezTo>
                <a:cubicBezTo>
                  <a:pt x="13561" y="36583"/>
                  <a:pt x="14358" y="36597"/>
                  <a:pt x="15168" y="36597"/>
                </a:cubicBezTo>
                <a:cubicBezTo>
                  <a:pt x="15168" y="36627"/>
                  <a:pt x="15198" y="36779"/>
                  <a:pt x="15198" y="36901"/>
                </a:cubicBezTo>
                <a:cubicBezTo>
                  <a:pt x="15229" y="38390"/>
                  <a:pt x="15229" y="39879"/>
                  <a:pt x="15350" y="41338"/>
                </a:cubicBezTo>
                <a:cubicBezTo>
                  <a:pt x="15411" y="42706"/>
                  <a:pt x="15381" y="44135"/>
                  <a:pt x="15776" y="45442"/>
                </a:cubicBezTo>
                <a:cubicBezTo>
                  <a:pt x="15863" y="45875"/>
                  <a:pt x="16086" y="46143"/>
                  <a:pt x="16499" y="46143"/>
                </a:cubicBezTo>
                <a:cubicBezTo>
                  <a:pt x="16521" y="46143"/>
                  <a:pt x="16543" y="46142"/>
                  <a:pt x="16566" y="46141"/>
                </a:cubicBezTo>
                <a:cubicBezTo>
                  <a:pt x="18086" y="46111"/>
                  <a:pt x="19575" y="46019"/>
                  <a:pt x="21095" y="45959"/>
                </a:cubicBezTo>
                <a:cubicBezTo>
                  <a:pt x="22493" y="45867"/>
                  <a:pt x="23861" y="45746"/>
                  <a:pt x="25290" y="45685"/>
                </a:cubicBezTo>
                <a:cubicBezTo>
                  <a:pt x="25351" y="46354"/>
                  <a:pt x="25381" y="46962"/>
                  <a:pt x="25411" y="47570"/>
                </a:cubicBezTo>
                <a:cubicBezTo>
                  <a:pt x="25503" y="49029"/>
                  <a:pt x="25381" y="50457"/>
                  <a:pt x="25563" y="51916"/>
                </a:cubicBezTo>
                <a:cubicBezTo>
                  <a:pt x="25655" y="52372"/>
                  <a:pt x="25594" y="53010"/>
                  <a:pt x="26202" y="53010"/>
                </a:cubicBezTo>
                <a:cubicBezTo>
                  <a:pt x="26901" y="53010"/>
                  <a:pt x="26870" y="52281"/>
                  <a:pt x="26870" y="51825"/>
                </a:cubicBezTo>
                <a:cubicBezTo>
                  <a:pt x="26901" y="50366"/>
                  <a:pt x="26901" y="48877"/>
                  <a:pt x="26810" y="47387"/>
                </a:cubicBezTo>
                <a:cubicBezTo>
                  <a:pt x="26779" y="46810"/>
                  <a:pt x="26810" y="46263"/>
                  <a:pt x="26810" y="45655"/>
                </a:cubicBezTo>
                <a:cubicBezTo>
                  <a:pt x="29667" y="45503"/>
                  <a:pt x="32554" y="45351"/>
                  <a:pt x="35472" y="45199"/>
                </a:cubicBezTo>
                <a:lnTo>
                  <a:pt x="35472" y="45199"/>
                </a:lnTo>
                <a:cubicBezTo>
                  <a:pt x="35381" y="48147"/>
                  <a:pt x="35472" y="51095"/>
                  <a:pt x="35442" y="54044"/>
                </a:cubicBezTo>
                <a:cubicBezTo>
                  <a:pt x="35442" y="54469"/>
                  <a:pt x="35442" y="54834"/>
                  <a:pt x="35564" y="55260"/>
                </a:cubicBezTo>
                <a:cubicBezTo>
                  <a:pt x="35624" y="55533"/>
                  <a:pt x="35776" y="55746"/>
                  <a:pt x="36080" y="55746"/>
                </a:cubicBezTo>
                <a:cubicBezTo>
                  <a:pt x="36445" y="55746"/>
                  <a:pt x="36597" y="55533"/>
                  <a:pt x="36658" y="55229"/>
                </a:cubicBezTo>
                <a:cubicBezTo>
                  <a:pt x="36749" y="54925"/>
                  <a:pt x="36779" y="54621"/>
                  <a:pt x="36779" y="54317"/>
                </a:cubicBezTo>
                <a:lnTo>
                  <a:pt x="36779" y="47995"/>
                </a:lnTo>
                <a:cubicBezTo>
                  <a:pt x="36749" y="42038"/>
                  <a:pt x="36840" y="36080"/>
                  <a:pt x="37053" y="30122"/>
                </a:cubicBezTo>
                <a:cubicBezTo>
                  <a:pt x="37205" y="24378"/>
                  <a:pt x="37448" y="18633"/>
                  <a:pt x="37570" y="12888"/>
                </a:cubicBezTo>
                <a:cubicBezTo>
                  <a:pt x="37600" y="8998"/>
                  <a:pt x="37448" y="5016"/>
                  <a:pt x="37752" y="1125"/>
                </a:cubicBezTo>
                <a:cubicBezTo>
                  <a:pt x="37813" y="730"/>
                  <a:pt x="37874" y="304"/>
                  <a:pt x="37387" y="213"/>
                </a:cubicBezTo>
                <a:cubicBezTo>
                  <a:pt x="37323" y="199"/>
                  <a:pt x="37263" y="192"/>
                  <a:pt x="37208" y="192"/>
                </a:cubicBezTo>
                <a:cubicBezTo>
                  <a:pt x="36798" y="192"/>
                  <a:pt x="36643" y="564"/>
                  <a:pt x="36536" y="912"/>
                </a:cubicBezTo>
                <a:cubicBezTo>
                  <a:pt x="36324" y="1672"/>
                  <a:pt x="36202" y="2432"/>
                  <a:pt x="36172" y="3253"/>
                </a:cubicBezTo>
                <a:cubicBezTo>
                  <a:pt x="35989" y="6718"/>
                  <a:pt x="35928" y="10213"/>
                  <a:pt x="35898" y="13648"/>
                </a:cubicBezTo>
                <a:cubicBezTo>
                  <a:pt x="35898" y="13891"/>
                  <a:pt x="35989" y="14165"/>
                  <a:pt x="35776" y="14378"/>
                </a:cubicBezTo>
                <a:cubicBezTo>
                  <a:pt x="32706" y="14408"/>
                  <a:pt x="29636" y="14347"/>
                  <a:pt x="26506" y="14530"/>
                </a:cubicBezTo>
                <a:lnTo>
                  <a:pt x="26506" y="13800"/>
                </a:lnTo>
                <a:cubicBezTo>
                  <a:pt x="26506" y="11216"/>
                  <a:pt x="26566" y="8602"/>
                  <a:pt x="26506" y="6019"/>
                </a:cubicBezTo>
                <a:cubicBezTo>
                  <a:pt x="26506" y="4864"/>
                  <a:pt x="26566" y="3770"/>
                  <a:pt x="26323" y="2675"/>
                </a:cubicBezTo>
                <a:cubicBezTo>
                  <a:pt x="26269" y="2376"/>
                  <a:pt x="26141" y="2149"/>
                  <a:pt x="25853" y="2149"/>
                </a:cubicBezTo>
                <a:cubicBezTo>
                  <a:pt x="25819" y="2149"/>
                  <a:pt x="25784" y="2152"/>
                  <a:pt x="25746" y="2159"/>
                </a:cubicBezTo>
                <a:cubicBezTo>
                  <a:pt x="25411" y="2189"/>
                  <a:pt x="25259" y="2402"/>
                  <a:pt x="25259" y="2766"/>
                </a:cubicBezTo>
                <a:lnTo>
                  <a:pt x="25259" y="3010"/>
                </a:lnTo>
                <a:cubicBezTo>
                  <a:pt x="25107" y="6627"/>
                  <a:pt x="24986" y="10274"/>
                  <a:pt x="24986" y="13891"/>
                </a:cubicBezTo>
                <a:cubicBezTo>
                  <a:pt x="24986" y="14074"/>
                  <a:pt x="25077" y="14317"/>
                  <a:pt x="24925" y="14499"/>
                </a:cubicBezTo>
                <a:cubicBezTo>
                  <a:pt x="22098" y="14621"/>
                  <a:pt x="19302" y="14712"/>
                  <a:pt x="16536" y="14834"/>
                </a:cubicBezTo>
                <a:cubicBezTo>
                  <a:pt x="16536" y="13010"/>
                  <a:pt x="16475" y="11277"/>
                  <a:pt x="16536" y="9514"/>
                </a:cubicBezTo>
                <a:cubicBezTo>
                  <a:pt x="16566" y="6961"/>
                  <a:pt x="16718" y="4469"/>
                  <a:pt x="16566" y="1915"/>
                </a:cubicBezTo>
                <a:cubicBezTo>
                  <a:pt x="16536" y="1611"/>
                  <a:pt x="16566" y="1186"/>
                  <a:pt x="16110" y="1186"/>
                </a:cubicBezTo>
                <a:cubicBezTo>
                  <a:pt x="15685" y="1186"/>
                  <a:pt x="15563" y="1551"/>
                  <a:pt x="15533" y="1915"/>
                </a:cubicBezTo>
                <a:cubicBezTo>
                  <a:pt x="15502" y="2311"/>
                  <a:pt x="15411" y="2645"/>
                  <a:pt x="15411" y="3010"/>
                </a:cubicBezTo>
                <a:cubicBezTo>
                  <a:pt x="15350" y="6475"/>
                  <a:pt x="15016" y="9970"/>
                  <a:pt x="14955" y="13435"/>
                </a:cubicBezTo>
                <a:cubicBezTo>
                  <a:pt x="14955" y="13922"/>
                  <a:pt x="14925" y="14408"/>
                  <a:pt x="14895" y="14925"/>
                </a:cubicBezTo>
                <a:cubicBezTo>
                  <a:pt x="12220" y="15077"/>
                  <a:pt x="9636" y="15168"/>
                  <a:pt x="7022" y="15320"/>
                </a:cubicBezTo>
                <a:cubicBezTo>
                  <a:pt x="7022" y="15107"/>
                  <a:pt x="6992" y="14955"/>
                  <a:pt x="7113" y="14742"/>
                </a:cubicBezTo>
                <a:cubicBezTo>
                  <a:pt x="6992" y="10153"/>
                  <a:pt x="6718" y="5593"/>
                  <a:pt x="6688" y="1004"/>
                </a:cubicBezTo>
                <a:cubicBezTo>
                  <a:pt x="6688" y="608"/>
                  <a:pt x="6840" y="0"/>
                  <a:pt x="6232" y="0"/>
                </a:cubicBezTo>
                <a:close/>
              </a:path>
            </a:pathLst>
          </a:custGeom>
          <a:solidFill>
            <a:srgbClr val="DEA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9"/>
          <p:cNvGrpSpPr/>
          <p:nvPr/>
        </p:nvGrpSpPr>
        <p:grpSpPr>
          <a:xfrm rot="1489342">
            <a:off x="438121" y="1144611"/>
            <a:ext cx="445318" cy="633790"/>
            <a:chOff x="5651575" y="2974475"/>
            <a:chExt cx="445325" cy="633800"/>
          </a:xfrm>
        </p:grpSpPr>
        <p:sp>
          <p:nvSpPr>
            <p:cNvPr id="496" name="Google Shape;496;p9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9"/>
          <p:cNvGrpSpPr/>
          <p:nvPr/>
        </p:nvGrpSpPr>
        <p:grpSpPr>
          <a:xfrm>
            <a:off x="8335300" y="2878638"/>
            <a:ext cx="278150" cy="419700"/>
            <a:chOff x="3072550" y="1183838"/>
            <a:chExt cx="278150" cy="419700"/>
          </a:xfrm>
        </p:grpSpPr>
        <p:sp>
          <p:nvSpPr>
            <p:cNvPr id="507" name="Google Shape;507;p9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9"/>
          <p:cNvSpPr/>
          <p:nvPr/>
        </p:nvSpPr>
        <p:spPr>
          <a:xfrm flipH="1">
            <a:off x="-186920" y="3920877"/>
            <a:ext cx="1813598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3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633" name="Google Shape;633;p1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13"/>
          <p:cNvSpPr/>
          <p:nvPr/>
        </p:nvSpPr>
        <p:spPr>
          <a:xfrm>
            <a:off x="7696300" y="0"/>
            <a:ext cx="1447697" cy="1709048"/>
          </a:xfrm>
          <a:custGeom>
            <a:avLst/>
            <a:gdLst/>
            <a:ahLst/>
            <a:cxnLst/>
            <a:rect l="l" t="t" r="r" b="b"/>
            <a:pathLst>
              <a:path w="41157" h="48587" extrusionOk="0">
                <a:moveTo>
                  <a:pt x="4181" y="0"/>
                </a:moveTo>
                <a:cubicBezTo>
                  <a:pt x="3994" y="0"/>
                  <a:pt x="3792" y="51"/>
                  <a:pt x="3587" y="161"/>
                </a:cubicBezTo>
                <a:cubicBezTo>
                  <a:pt x="3040" y="435"/>
                  <a:pt x="2706" y="891"/>
                  <a:pt x="2432" y="1407"/>
                </a:cubicBezTo>
                <a:cubicBezTo>
                  <a:pt x="305" y="5815"/>
                  <a:pt x="1" y="10344"/>
                  <a:pt x="1612" y="14994"/>
                </a:cubicBezTo>
                <a:cubicBezTo>
                  <a:pt x="2371" y="17183"/>
                  <a:pt x="3678" y="19158"/>
                  <a:pt x="5046" y="21073"/>
                </a:cubicBezTo>
                <a:cubicBezTo>
                  <a:pt x="6232" y="22684"/>
                  <a:pt x="6718" y="24478"/>
                  <a:pt x="6718" y="26453"/>
                </a:cubicBezTo>
                <a:cubicBezTo>
                  <a:pt x="6718" y="28490"/>
                  <a:pt x="6384" y="30466"/>
                  <a:pt x="6475" y="32077"/>
                </a:cubicBezTo>
                <a:cubicBezTo>
                  <a:pt x="6475" y="33596"/>
                  <a:pt x="6414" y="34782"/>
                  <a:pt x="6688" y="35846"/>
                </a:cubicBezTo>
                <a:cubicBezTo>
                  <a:pt x="7782" y="41317"/>
                  <a:pt x="10821" y="45299"/>
                  <a:pt x="15989" y="47426"/>
                </a:cubicBezTo>
                <a:cubicBezTo>
                  <a:pt x="17931" y="48219"/>
                  <a:pt x="19874" y="48587"/>
                  <a:pt x="21807" y="48587"/>
                </a:cubicBezTo>
                <a:cubicBezTo>
                  <a:pt x="24319" y="48587"/>
                  <a:pt x="26815" y="47965"/>
                  <a:pt x="29272" y="46849"/>
                </a:cubicBezTo>
                <a:cubicBezTo>
                  <a:pt x="30548" y="46241"/>
                  <a:pt x="31764" y="45542"/>
                  <a:pt x="33162" y="45268"/>
                </a:cubicBezTo>
                <a:cubicBezTo>
                  <a:pt x="35594" y="44812"/>
                  <a:pt x="38086" y="45116"/>
                  <a:pt x="40518" y="44812"/>
                </a:cubicBezTo>
                <a:cubicBezTo>
                  <a:pt x="40602" y="44812"/>
                  <a:pt x="40706" y="44859"/>
                  <a:pt x="40802" y="44859"/>
                </a:cubicBezTo>
                <a:cubicBezTo>
                  <a:pt x="40878" y="44859"/>
                  <a:pt x="40950" y="44829"/>
                  <a:pt x="41004" y="44721"/>
                </a:cubicBezTo>
                <a:cubicBezTo>
                  <a:pt x="41156" y="44508"/>
                  <a:pt x="41126" y="44265"/>
                  <a:pt x="40974" y="44083"/>
                </a:cubicBezTo>
                <a:cubicBezTo>
                  <a:pt x="40761" y="43870"/>
                  <a:pt x="40609" y="43627"/>
                  <a:pt x="40427" y="43444"/>
                </a:cubicBezTo>
                <a:cubicBezTo>
                  <a:pt x="38877" y="41985"/>
                  <a:pt x="36962" y="41286"/>
                  <a:pt x="34895" y="41074"/>
                </a:cubicBezTo>
                <a:cubicBezTo>
                  <a:pt x="34558" y="41045"/>
                  <a:pt x="34227" y="41031"/>
                  <a:pt x="33899" y="41031"/>
                </a:cubicBezTo>
                <a:cubicBezTo>
                  <a:pt x="31803" y="41031"/>
                  <a:pt x="29880" y="41596"/>
                  <a:pt x="27934" y="42411"/>
                </a:cubicBezTo>
                <a:cubicBezTo>
                  <a:pt x="25969" y="43253"/>
                  <a:pt x="23950" y="43681"/>
                  <a:pt x="21876" y="43681"/>
                </a:cubicBezTo>
                <a:cubicBezTo>
                  <a:pt x="21256" y="43681"/>
                  <a:pt x="20631" y="43643"/>
                  <a:pt x="20001" y="43566"/>
                </a:cubicBezTo>
                <a:cubicBezTo>
                  <a:pt x="16870" y="43171"/>
                  <a:pt x="14317" y="41621"/>
                  <a:pt x="12250" y="39371"/>
                </a:cubicBezTo>
                <a:cubicBezTo>
                  <a:pt x="10821" y="37882"/>
                  <a:pt x="9910" y="36150"/>
                  <a:pt x="9666" y="34052"/>
                </a:cubicBezTo>
                <a:cubicBezTo>
                  <a:pt x="9393" y="31894"/>
                  <a:pt x="9666" y="29766"/>
                  <a:pt x="10001" y="27639"/>
                </a:cubicBezTo>
                <a:cubicBezTo>
                  <a:pt x="10305" y="25541"/>
                  <a:pt x="10426" y="23475"/>
                  <a:pt x="9879" y="21377"/>
                </a:cubicBezTo>
                <a:cubicBezTo>
                  <a:pt x="9393" y="19554"/>
                  <a:pt x="8481" y="17943"/>
                  <a:pt x="7478" y="16423"/>
                </a:cubicBezTo>
                <a:cubicBezTo>
                  <a:pt x="5107" y="12715"/>
                  <a:pt x="4347" y="8642"/>
                  <a:pt x="4803" y="4265"/>
                </a:cubicBezTo>
                <a:cubicBezTo>
                  <a:pt x="4894" y="3201"/>
                  <a:pt x="5046" y="2137"/>
                  <a:pt x="5107" y="1073"/>
                </a:cubicBezTo>
                <a:cubicBezTo>
                  <a:pt x="5130" y="420"/>
                  <a:pt x="4718" y="0"/>
                  <a:pt x="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13"/>
          <p:cNvGrpSpPr/>
          <p:nvPr/>
        </p:nvGrpSpPr>
        <p:grpSpPr>
          <a:xfrm>
            <a:off x="8430775" y="971400"/>
            <a:ext cx="192275" cy="194650"/>
            <a:chOff x="4716150" y="3916750"/>
            <a:chExt cx="192275" cy="194650"/>
          </a:xfrm>
        </p:grpSpPr>
        <p:sp>
          <p:nvSpPr>
            <p:cNvPr id="683" name="Google Shape;683;p13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3"/>
          <p:cNvGrpSpPr/>
          <p:nvPr/>
        </p:nvGrpSpPr>
        <p:grpSpPr>
          <a:xfrm>
            <a:off x="1424025" y="4469763"/>
            <a:ext cx="278150" cy="419700"/>
            <a:chOff x="1424025" y="4469763"/>
            <a:chExt cx="278150" cy="419700"/>
          </a:xfrm>
        </p:grpSpPr>
        <p:sp>
          <p:nvSpPr>
            <p:cNvPr id="687" name="Google Shape;687;p13"/>
            <p:cNvSpPr/>
            <p:nvPr/>
          </p:nvSpPr>
          <p:spPr>
            <a:xfrm>
              <a:off x="1424025" y="4675913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51700" y="4469763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13"/>
          <p:cNvSpPr/>
          <p:nvPr/>
        </p:nvSpPr>
        <p:spPr>
          <a:xfrm>
            <a:off x="8722050" y="1832450"/>
            <a:ext cx="158850" cy="301950"/>
          </a:xfrm>
          <a:custGeom>
            <a:avLst/>
            <a:gdLst/>
            <a:ahLst/>
            <a:cxnLst/>
            <a:rect l="l" t="t" r="r" b="b"/>
            <a:pathLst>
              <a:path w="6354" h="12078" extrusionOk="0">
                <a:moveTo>
                  <a:pt x="3314" y="0"/>
                </a:moveTo>
                <a:cubicBezTo>
                  <a:pt x="2979" y="61"/>
                  <a:pt x="2858" y="365"/>
                  <a:pt x="2706" y="669"/>
                </a:cubicBezTo>
                <a:cubicBezTo>
                  <a:pt x="1520" y="2706"/>
                  <a:pt x="821" y="4925"/>
                  <a:pt x="274" y="7204"/>
                </a:cubicBezTo>
                <a:cubicBezTo>
                  <a:pt x="31" y="8207"/>
                  <a:pt x="1" y="9241"/>
                  <a:pt x="426" y="10274"/>
                </a:cubicBezTo>
                <a:cubicBezTo>
                  <a:pt x="882" y="11399"/>
                  <a:pt x="1794" y="11946"/>
                  <a:pt x="2949" y="12067"/>
                </a:cubicBezTo>
                <a:cubicBezTo>
                  <a:pt x="3038" y="12074"/>
                  <a:pt x="3126" y="12078"/>
                  <a:pt x="3212" y="12078"/>
                </a:cubicBezTo>
                <a:cubicBezTo>
                  <a:pt x="4266" y="12078"/>
                  <a:pt x="5062" y="11564"/>
                  <a:pt x="5624" y="10608"/>
                </a:cubicBezTo>
                <a:cubicBezTo>
                  <a:pt x="6353" y="9393"/>
                  <a:pt x="6353" y="8116"/>
                  <a:pt x="6049" y="6779"/>
                </a:cubicBezTo>
                <a:cubicBezTo>
                  <a:pt x="5533" y="4712"/>
                  <a:pt x="4712" y="2797"/>
                  <a:pt x="3800" y="882"/>
                </a:cubicBezTo>
                <a:cubicBezTo>
                  <a:pt x="3648" y="578"/>
                  <a:pt x="3587" y="244"/>
                  <a:pt x="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subTitle" idx="1"/>
          </p:nvPr>
        </p:nvSpPr>
        <p:spPr>
          <a:xfrm>
            <a:off x="1702187" y="1614713"/>
            <a:ext cx="2867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2"/>
          </p:nvPr>
        </p:nvSpPr>
        <p:spPr>
          <a:xfrm>
            <a:off x="5437188" y="1614713"/>
            <a:ext cx="2867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3"/>
          </p:nvPr>
        </p:nvSpPr>
        <p:spPr>
          <a:xfrm>
            <a:off x="1702187" y="3020125"/>
            <a:ext cx="2867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subTitle" idx="4"/>
          </p:nvPr>
        </p:nvSpPr>
        <p:spPr>
          <a:xfrm>
            <a:off x="5437188" y="3020125"/>
            <a:ext cx="2867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5"/>
          </p:nvPr>
        </p:nvSpPr>
        <p:spPr>
          <a:xfrm>
            <a:off x="1702188" y="2014478"/>
            <a:ext cx="2867700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subTitle" idx="6"/>
          </p:nvPr>
        </p:nvSpPr>
        <p:spPr>
          <a:xfrm>
            <a:off x="5437187" y="2014478"/>
            <a:ext cx="2867700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7"/>
          </p:nvPr>
        </p:nvSpPr>
        <p:spPr>
          <a:xfrm>
            <a:off x="1702188" y="3417050"/>
            <a:ext cx="2867700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8"/>
          </p:nvPr>
        </p:nvSpPr>
        <p:spPr>
          <a:xfrm>
            <a:off x="5437187" y="3417050"/>
            <a:ext cx="2867700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hasCustomPrompt="1"/>
          </p:nvPr>
        </p:nvSpPr>
        <p:spPr>
          <a:xfrm>
            <a:off x="839060" y="1725675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99" name="Google Shape;699;p13"/>
          <p:cNvSpPr txBox="1">
            <a:spLocks noGrp="1"/>
          </p:cNvSpPr>
          <p:nvPr>
            <p:ph type="title" idx="9" hasCustomPrompt="1"/>
          </p:nvPr>
        </p:nvSpPr>
        <p:spPr>
          <a:xfrm>
            <a:off x="4569884" y="1725675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0" name="Google Shape;700;p13"/>
          <p:cNvSpPr txBox="1">
            <a:spLocks noGrp="1"/>
          </p:cNvSpPr>
          <p:nvPr>
            <p:ph type="title" idx="13" hasCustomPrompt="1"/>
          </p:nvPr>
        </p:nvSpPr>
        <p:spPr>
          <a:xfrm>
            <a:off x="839059" y="3135837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1" name="Google Shape;701;p13"/>
          <p:cNvSpPr txBox="1">
            <a:spLocks noGrp="1"/>
          </p:cNvSpPr>
          <p:nvPr>
            <p:ph type="title" idx="14" hasCustomPrompt="1"/>
          </p:nvPr>
        </p:nvSpPr>
        <p:spPr>
          <a:xfrm>
            <a:off x="4569885" y="3135837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idx="15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705" name="Google Shape;705;p1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14"/>
          <p:cNvSpPr txBox="1">
            <a:spLocks noGrp="1"/>
          </p:cNvSpPr>
          <p:nvPr>
            <p:ph type="title"/>
          </p:nvPr>
        </p:nvSpPr>
        <p:spPr>
          <a:xfrm flipH="1">
            <a:off x="713225" y="3082663"/>
            <a:ext cx="40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subTitle" idx="1"/>
          </p:nvPr>
        </p:nvSpPr>
        <p:spPr>
          <a:xfrm flipH="1">
            <a:off x="713025" y="1564352"/>
            <a:ext cx="56577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7729200" y="1350425"/>
            <a:ext cx="967375" cy="1168875"/>
          </a:xfrm>
          <a:custGeom>
            <a:avLst/>
            <a:gdLst/>
            <a:ahLst/>
            <a:cxnLst/>
            <a:rect l="l" t="t" r="r" b="b"/>
            <a:pathLst>
              <a:path w="38695" h="46755" extrusionOk="0">
                <a:moveTo>
                  <a:pt x="17160" y="1"/>
                </a:moveTo>
                <a:cubicBezTo>
                  <a:pt x="17067" y="1"/>
                  <a:pt x="16970" y="13"/>
                  <a:pt x="16870" y="32"/>
                </a:cubicBezTo>
                <a:cubicBezTo>
                  <a:pt x="16110" y="183"/>
                  <a:pt x="15350" y="457"/>
                  <a:pt x="14682" y="791"/>
                </a:cubicBezTo>
                <a:cubicBezTo>
                  <a:pt x="10001" y="3162"/>
                  <a:pt x="6262" y="6445"/>
                  <a:pt x="3587" y="11004"/>
                </a:cubicBezTo>
                <a:cubicBezTo>
                  <a:pt x="1216" y="15017"/>
                  <a:pt x="1" y="19272"/>
                  <a:pt x="122" y="23892"/>
                </a:cubicBezTo>
                <a:cubicBezTo>
                  <a:pt x="244" y="27965"/>
                  <a:pt x="1186" y="31795"/>
                  <a:pt x="2919" y="35503"/>
                </a:cubicBezTo>
                <a:cubicBezTo>
                  <a:pt x="4043" y="37783"/>
                  <a:pt x="5320" y="39941"/>
                  <a:pt x="7235" y="41673"/>
                </a:cubicBezTo>
                <a:cubicBezTo>
                  <a:pt x="11029" y="45137"/>
                  <a:pt x="15450" y="46750"/>
                  <a:pt x="20527" y="46750"/>
                </a:cubicBezTo>
                <a:cubicBezTo>
                  <a:pt x="20575" y="46750"/>
                  <a:pt x="20622" y="46750"/>
                  <a:pt x="20670" y="46750"/>
                </a:cubicBezTo>
                <a:cubicBezTo>
                  <a:pt x="20888" y="46750"/>
                  <a:pt x="21098" y="46754"/>
                  <a:pt x="21299" y="46754"/>
                </a:cubicBezTo>
                <a:cubicBezTo>
                  <a:pt x="21601" y="46754"/>
                  <a:pt x="21885" y="46743"/>
                  <a:pt x="22159" y="46689"/>
                </a:cubicBezTo>
                <a:cubicBezTo>
                  <a:pt x="27843" y="45898"/>
                  <a:pt x="32372" y="43284"/>
                  <a:pt x="35260" y="38148"/>
                </a:cubicBezTo>
                <a:cubicBezTo>
                  <a:pt x="37387" y="34379"/>
                  <a:pt x="38421" y="30275"/>
                  <a:pt x="38633" y="25989"/>
                </a:cubicBezTo>
                <a:cubicBezTo>
                  <a:pt x="38694" y="25655"/>
                  <a:pt x="38603" y="25351"/>
                  <a:pt x="38482" y="25047"/>
                </a:cubicBezTo>
                <a:cubicBezTo>
                  <a:pt x="38369" y="24748"/>
                  <a:pt x="38188" y="24598"/>
                  <a:pt x="37966" y="24598"/>
                </a:cubicBezTo>
                <a:cubicBezTo>
                  <a:pt x="37827" y="24598"/>
                  <a:pt x="37673" y="24657"/>
                  <a:pt x="37509" y="24774"/>
                </a:cubicBezTo>
                <a:cubicBezTo>
                  <a:pt x="35400" y="26359"/>
                  <a:pt x="33207" y="27074"/>
                  <a:pt x="30960" y="27074"/>
                </a:cubicBezTo>
                <a:cubicBezTo>
                  <a:pt x="29160" y="27074"/>
                  <a:pt x="27325" y="26615"/>
                  <a:pt x="25472" y="25777"/>
                </a:cubicBezTo>
                <a:cubicBezTo>
                  <a:pt x="21156" y="23770"/>
                  <a:pt x="18268" y="20397"/>
                  <a:pt x="16505" y="16111"/>
                </a:cubicBezTo>
                <a:cubicBezTo>
                  <a:pt x="15016" y="12585"/>
                  <a:pt x="14590" y="8877"/>
                  <a:pt x="15685" y="5138"/>
                </a:cubicBezTo>
                <a:cubicBezTo>
                  <a:pt x="16110" y="3679"/>
                  <a:pt x="16809" y="2433"/>
                  <a:pt x="17630" y="1217"/>
                </a:cubicBezTo>
                <a:cubicBezTo>
                  <a:pt x="17873" y="913"/>
                  <a:pt x="17934" y="639"/>
                  <a:pt x="17721" y="305"/>
                </a:cubicBezTo>
                <a:cubicBezTo>
                  <a:pt x="17572" y="71"/>
                  <a:pt x="17378" y="1"/>
                  <a:pt x="171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14"/>
          <p:cNvGrpSpPr/>
          <p:nvPr/>
        </p:nvGrpSpPr>
        <p:grpSpPr>
          <a:xfrm>
            <a:off x="7013694" y="2729135"/>
            <a:ext cx="2398408" cy="3034050"/>
            <a:chOff x="5845350" y="3324725"/>
            <a:chExt cx="1265250" cy="1600575"/>
          </a:xfrm>
        </p:grpSpPr>
        <p:sp>
          <p:nvSpPr>
            <p:cNvPr id="757" name="Google Shape;757;p14"/>
            <p:cNvSpPr/>
            <p:nvPr/>
          </p:nvSpPr>
          <p:spPr>
            <a:xfrm>
              <a:off x="5845350" y="3449825"/>
              <a:ext cx="1264500" cy="1467150"/>
            </a:xfrm>
            <a:custGeom>
              <a:avLst/>
              <a:gdLst/>
              <a:ahLst/>
              <a:cxnLst/>
              <a:rect l="l" t="t" r="r" b="b"/>
              <a:pathLst>
                <a:path w="50580" h="58686" extrusionOk="0">
                  <a:moveTo>
                    <a:pt x="50190" y="1"/>
                  </a:moveTo>
                  <a:cubicBezTo>
                    <a:pt x="49530" y="1"/>
                    <a:pt x="48927" y="116"/>
                    <a:pt x="48239" y="167"/>
                  </a:cubicBezTo>
                  <a:cubicBezTo>
                    <a:pt x="45169" y="593"/>
                    <a:pt x="42221" y="1322"/>
                    <a:pt x="39242" y="2112"/>
                  </a:cubicBezTo>
                  <a:cubicBezTo>
                    <a:pt x="31977" y="4027"/>
                    <a:pt x="25716" y="7705"/>
                    <a:pt x="20214" y="12751"/>
                  </a:cubicBezTo>
                  <a:cubicBezTo>
                    <a:pt x="16323" y="16337"/>
                    <a:pt x="12889" y="20228"/>
                    <a:pt x="9576" y="24392"/>
                  </a:cubicBezTo>
                  <a:cubicBezTo>
                    <a:pt x="5168" y="29894"/>
                    <a:pt x="2463" y="36155"/>
                    <a:pt x="1034" y="42994"/>
                  </a:cubicBezTo>
                  <a:cubicBezTo>
                    <a:pt x="274" y="46459"/>
                    <a:pt x="31" y="49985"/>
                    <a:pt x="1" y="53511"/>
                  </a:cubicBezTo>
                  <a:cubicBezTo>
                    <a:pt x="1" y="54514"/>
                    <a:pt x="1" y="55578"/>
                    <a:pt x="305" y="56551"/>
                  </a:cubicBezTo>
                  <a:cubicBezTo>
                    <a:pt x="679" y="57905"/>
                    <a:pt x="1491" y="58686"/>
                    <a:pt x="2532" y="58686"/>
                  </a:cubicBezTo>
                  <a:cubicBezTo>
                    <a:pt x="2590" y="58686"/>
                    <a:pt x="2648" y="58683"/>
                    <a:pt x="2706" y="58679"/>
                  </a:cubicBezTo>
                  <a:cubicBezTo>
                    <a:pt x="3831" y="58648"/>
                    <a:pt x="4651" y="57736"/>
                    <a:pt x="4895" y="56308"/>
                  </a:cubicBezTo>
                  <a:cubicBezTo>
                    <a:pt x="5320" y="53633"/>
                    <a:pt x="5746" y="50928"/>
                    <a:pt x="6080" y="48283"/>
                  </a:cubicBezTo>
                  <a:cubicBezTo>
                    <a:pt x="6627" y="44089"/>
                    <a:pt x="7661" y="40046"/>
                    <a:pt x="9180" y="36125"/>
                  </a:cubicBezTo>
                  <a:cubicBezTo>
                    <a:pt x="11278" y="30623"/>
                    <a:pt x="14560" y="25851"/>
                    <a:pt x="18451" y="21505"/>
                  </a:cubicBezTo>
                  <a:cubicBezTo>
                    <a:pt x="25928" y="13176"/>
                    <a:pt x="35108" y="7675"/>
                    <a:pt x="45959" y="5000"/>
                  </a:cubicBezTo>
                  <a:cubicBezTo>
                    <a:pt x="47479" y="4635"/>
                    <a:pt x="49060" y="4270"/>
                    <a:pt x="50579" y="3936"/>
                  </a:cubicBezTo>
                  <a:lnTo>
                    <a:pt x="50579" y="15"/>
                  </a:lnTo>
                  <a:cubicBezTo>
                    <a:pt x="50447" y="5"/>
                    <a:pt x="50317" y="1"/>
                    <a:pt x="50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5875750" y="3324725"/>
              <a:ext cx="1209025" cy="801800"/>
            </a:xfrm>
            <a:custGeom>
              <a:avLst/>
              <a:gdLst/>
              <a:ahLst/>
              <a:cxnLst/>
              <a:rect l="l" t="t" r="r" b="b"/>
              <a:pathLst>
                <a:path w="48361" h="32072" extrusionOk="0">
                  <a:moveTo>
                    <a:pt x="44536" y="1"/>
                  </a:moveTo>
                  <a:cubicBezTo>
                    <a:pt x="44453" y="1"/>
                    <a:pt x="44370" y="2"/>
                    <a:pt x="44287" y="4"/>
                  </a:cubicBezTo>
                  <a:cubicBezTo>
                    <a:pt x="42372" y="156"/>
                    <a:pt x="40427" y="277"/>
                    <a:pt x="38603" y="703"/>
                  </a:cubicBezTo>
                  <a:cubicBezTo>
                    <a:pt x="32889" y="1919"/>
                    <a:pt x="27509" y="4016"/>
                    <a:pt x="22463" y="6964"/>
                  </a:cubicBezTo>
                  <a:cubicBezTo>
                    <a:pt x="16931" y="10186"/>
                    <a:pt x="12007" y="14077"/>
                    <a:pt x="7721" y="18819"/>
                  </a:cubicBezTo>
                  <a:cubicBezTo>
                    <a:pt x="4682" y="22162"/>
                    <a:pt x="2189" y="25840"/>
                    <a:pt x="335" y="29943"/>
                  </a:cubicBezTo>
                  <a:cubicBezTo>
                    <a:pt x="153" y="30339"/>
                    <a:pt x="1" y="30764"/>
                    <a:pt x="1" y="31220"/>
                  </a:cubicBezTo>
                  <a:cubicBezTo>
                    <a:pt x="1" y="31585"/>
                    <a:pt x="122" y="31858"/>
                    <a:pt x="457" y="32010"/>
                  </a:cubicBezTo>
                  <a:cubicBezTo>
                    <a:pt x="549" y="32052"/>
                    <a:pt x="639" y="32071"/>
                    <a:pt x="727" y="32071"/>
                  </a:cubicBezTo>
                  <a:cubicBezTo>
                    <a:pt x="955" y="32071"/>
                    <a:pt x="1162" y="31943"/>
                    <a:pt x="1338" y="31767"/>
                  </a:cubicBezTo>
                  <a:cubicBezTo>
                    <a:pt x="1703" y="31372"/>
                    <a:pt x="2007" y="30916"/>
                    <a:pt x="2311" y="30399"/>
                  </a:cubicBezTo>
                  <a:cubicBezTo>
                    <a:pt x="4530" y="26661"/>
                    <a:pt x="7053" y="23196"/>
                    <a:pt x="9940" y="19974"/>
                  </a:cubicBezTo>
                  <a:cubicBezTo>
                    <a:pt x="13983" y="15414"/>
                    <a:pt x="18664" y="11645"/>
                    <a:pt x="23922" y="8636"/>
                  </a:cubicBezTo>
                  <a:cubicBezTo>
                    <a:pt x="27934" y="6356"/>
                    <a:pt x="32342" y="5141"/>
                    <a:pt x="36810" y="4229"/>
                  </a:cubicBezTo>
                  <a:cubicBezTo>
                    <a:pt x="38482" y="3894"/>
                    <a:pt x="40153" y="3712"/>
                    <a:pt x="41856" y="3560"/>
                  </a:cubicBezTo>
                  <a:cubicBezTo>
                    <a:pt x="43923" y="3347"/>
                    <a:pt x="45929" y="2831"/>
                    <a:pt x="47935" y="2253"/>
                  </a:cubicBezTo>
                  <a:cubicBezTo>
                    <a:pt x="48300" y="2131"/>
                    <a:pt x="48360" y="1888"/>
                    <a:pt x="48300" y="1584"/>
                  </a:cubicBezTo>
                  <a:cubicBezTo>
                    <a:pt x="48208" y="1220"/>
                    <a:pt x="47996" y="1007"/>
                    <a:pt x="47692" y="824"/>
                  </a:cubicBezTo>
                  <a:cubicBezTo>
                    <a:pt x="46729" y="202"/>
                    <a:pt x="45661" y="1"/>
                    <a:pt x="4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14"/>
          <p:cNvGrpSpPr/>
          <p:nvPr/>
        </p:nvGrpSpPr>
        <p:grpSpPr>
          <a:xfrm>
            <a:off x="544125" y="753400"/>
            <a:ext cx="512950" cy="597025"/>
            <a:chOff x="825500" y="971425"/>
            <a:chExt cx="512950" cy="597025"/>
          </a:xfrm>
        </p:grpSpPr>
        <p:sp>
          <p:nvSpPr>
            <p:cNvPr id="762" name="Google Shape;762;p14"/>
            <p:cNvSpPr/>
            <p:nvPr/>
          </p:nvSpPr>
          <p:spPr>
            <a:xfrm>
              <a:off x="1153775" y="1208750"/>
              <a:ext cx="63875" cy="83850"/>
            </a:xfrm>
            <a:custGeom>
              <a:avLst/>
              <a:gdLst/>
              <a:ahLst/>
              <a:cxnLst/>
              <a:rect l="l" t="t" r="r" b="b"/>
              <a:pathLst>
                <a:path w="2555" h="3354" extrusionOk="0">
                  <a:moveTo>
                    <a:pt x="1607" y="1"/>
                  </a:moveTo>
                  <a:cubicBezTo>
                    <a:pt x="1210" y="1"/>
                    <a:pt x="945" y="280"/>
                    <a:pt x="700" y="599"/>
                  </a:cubicBezTo>
                  <a:cubicBezTo>
                    <a:pt x="305" y="1116"/>
                    <a:pt x="122" y="1663"/>
                    <a:pt x="31" y="2271"/>
                  </a:cubicBezTo>
                  <a:cubicBezTo>
                    <a:pt x="1" y="2666"/>
                    <a:pt x="92" y="3000"/>
                    <a:pt x="457" y="3243"/>
                  </a:cubicBezTo>
                  <a:cubicBezTo>
                    <a:pt x="610" y="3320"/>
                    <a:pt x="755" y="3353"/>
                    <a:pt x="892" y="3353"/>
                  </a:cubicBezTo>
                  <a:cubicBezTo>
                    <a:pt x="1137" y="3353"/>
                    <a:pt x="1356" y="3247"/>
                    <a:pt x="1551" y="3091"/>
                  </a:cubicBezTo>
                  <a:cubicBezTo>
                    <a:pt x="2159" y="2575"/>
                    <a:pt x="2524" y="1967"/>
                    <a:pt x="2554" y="1177"/>
                  </a:cubicBezTo>
                  <a:cubicBezTo>
                    <a:pt x="2554" y="660"/>
                    <a:pt x="2432" y="204"/>
                    <a:pt x="1916" y="52"/>
                  </a:cubicBezTo>
                  <a:cubicBezTo>
                    <a:pt x="1804" y="17"/>
                    <a:pt x="1702" y="1"/>
                    <a:pt x="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278400" y="1060775"/>
              <a:ext cx="60050" cy="82675"/>
            </a:xfrm>
            <a:custGeom>
              <a:avLst/>
              <a:gdLst/>
              <a:ahLst/>
              <a:cxnLst/>
              <a:rect l="l" t="t" r="r" b="b"/>
              <a:pathLst>
                <a:path w="2402" h="3307" extrusionOk="0">
                  <a:moveTo>
                    <a:pt x="1473" y="0"/>
                  </a:moveTo>
                  <a:cubicBezTo>
                    <a:pt x="1273" y="0"/>
                    <a:pt x="1081" y="88"/>
                    <a:pt x="913" y="257"/>
                  </a:cubicBezTo>
                  <a:cubicBezTo>
                    <a:pt x="365" y="743"/>
                    <a:pt x="62" y="1351"/>
                    <a:pt x="1" y="2019"/>
                  </a:cubicBezTo>
                  <a:cubicBezTo>
                    <a:pt x="62" y="2536"/>
                    <a:pt x="31" y="3083"/>
                    <a:pt x="578" y="3266"/>
                  </a:cubicBezTo>
                  <a:cubicBezTo>
                    <a:pt x="678" y="3294"/>
                    <a:pt x="769" y="3307"/>
                    <a:pt x="853" y="3307"/>
                  </a:cubicBezTo>
                  <a:cubicBezTo>
                    <a:pt x="1310" y="3307"/>
                    <a:pt x="1563" y="2926"/>
                    <a:pt x="1794" y="2567"/>
                  </a:cubicBezTo>
                  <a:cubicBezTo>
                    <a:pt x="2037" y="2111"/>
                    <a:pt x="2250" y="1624"/>
                    <a:pt x="2311" y="1108"/>
                  </a:cubicBezTo>
                  <a:cubicBezTo>
                    <a:pt x="2402" y="682"/>
                    <a:pt x="2250" y="348"/>
                    <a:pt x="1855" y="105"/>
                  </a:cubicBezTo>
                  <a:cubicBezTo>
                    <a:pt x="1726" y="34"/>
                    <a:pt x="1598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825500" y="1297725"/>
              <a:ext cx="62350" cy="74350"/>
            </a:xfrm>
            <a:custGeom>
              <a:avLst/>
              <a:gdLst/>
              <a:ahLst/>
              <a:cxnLst/>
              <a:rect l="l" t="t" r="r" b="b"/>
              <a:pathLst>
                <a:path w="2494" h="2974" extrusionOk="0">
                  <a:moveTo>
                    <a:pt x="1537" y="0"/>
                  </a:moveTo>
                  <a:cubicBezTo>
                    <a:pt x="1406" y="0"/>
                    <a:pt x="1267" y="26"/>
                    <a:pt x="1126" y="80"/>
                  </a:cubicBezTo>
                  <a:cubicBezTo>
                    <a:pt x="487" y="353"/>
                    <a:pt x="1" y="1143"/>
                    <a:pt x="1" y="1964"/>
                  </a:cubicBezTo>
                  <a:cubicBezTo>
                    <a:pt x="1" y="2329"/>
                    <a:pt x="92" y="2724"/>
                    <a:pt x="487" y="2876"/>
                  </a:cubicBezTo>
                  <a:cubicBezTo>
                    <a:pt x="623" y="2944"/>
                    <a:pt x="763" y="2974"/>
                    <a:pt x="900" y="2974"/>
                  </a:cubicBezTo>
                  <a:cubicBezTo>
                    <a:pt x="1133" y="2974"/>
                    <a:pt x="1360" y="2888"/>
                    <a:pt x="1551" y="2754"/>
                  </a:cubicBezTo>
                  <a:cubicBezTo>
                    <a:pt x="2159" y="2268"/>
                    <a:pt x="2493" y="1599"/>
                    <a:pt x="2433" y="809"/>
                  </a:cubicBezTo>
                  <a:cubicBezTo>
                    <a:pt x="2362" y="313"/>
                    <a:pt x="1996" y="0"/>
                    <a:pt x="1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992675" y="1153825"/>
              <a:ext cx="62350" cy="76725"/>
            </a:xfrm>
            <a:custGeom>
              <a:avLst/>
              <a:gdLst/>
              <a:ahLst/>
              <a:cxnLst/>
              <a:rect l="l" t="t" r="r" b="b"/>
              <a:pathLst>
                <a:path w="2494" h="3069" extrusionOk="0">
                  <a:moveTo>
                    <a:pt x="1400" y="1"/>
                  </a:moveTo>
                  <a:cubicBezTo>
                    <a:pt x="1061" y="1"/>
                    <a:pt x="865" y="314"/>
                    <a:pt x="670" y="608"/>
                  </a:cubicBezTo>
                  <a:cubicBezTo>
                    <a:pt x="396" y="972"/>
                    <a:pt x="214" y="1367"/>
                    <a:pt x="92" y="1763"/>
                  </a:cubicBezTo>
                  <a:cubicBezTo>
                    <a:pt x="1" y="2249"/>
                    <a:pt x="31" y="2644"/>
                    <a:pt x="487" y="2918"/>
                  </a:cubicBezTo>
                  <a:cubicBezTo>
                    <a:pt x="660" y="3021"/>
                    <a:pt x="829" y="3068"/>
                    <a:pt x="991" y="3068"/>
                  </a:cubicBezTo>
                  <a:cubicBezTo>
                    <a:pt x="1257" y="3068"/>
                    <a:pt x="1507" y="2943"/>
                    <a:pt x="1733" y="2735"/>
                  </a:cubicBezTo>
                  <a:cubicBezTo>
                    <a:pt x="2159" y="2340"/>
                    <a:pt x="2372" y="1823"/>
                    <a:pt x="2433" y="1094"/>
                  </a:cubicBezTo>
                  <a:cubicBezTo>
                    <a:pt x="2493" y="638"/>
                    <a:pt x="2129" y="304"/>
                    <a:pt x="1673" y="60"/>
                  </a:cubicBezTo>
                  <a:cubicBezTo>
                    <a:pt x="1572" y="19"/>
                    <a:pt x="1482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829300" y="1492525"/>
              <a:ext cx="57775" cy="75925"/>
            </a:xfrm>
            <a:custGeom>
              <a:avLst/>
              <a:gdLst/>
              <a:ahLst/>
              <a:cxnLst/>
              <a:rect l="l" t="t" r="r" b="b"/>
              <a:pathLst>
                <a:path w="2311" h="3037" extrusionOk="0">
                  <a:moveTo>
                    <a:pt x="1393" y="0"/>
                  </a:moveTo>
                  <a:cubicBezTo>
                    <a:pt x="1140" y="0"/>
                    <a:pt x="906" y="136"/>
                    <a:pt x="700" y="342"/>
                  </a:cubicBezTo>
                  <a:cubicBezTo>
                    <a:pt x="305" y="798"/>
                    <a:pt x="31" y="1345"/>
                    <a:pt x="31" y="1984"/>
                  </a:cubicBezTo>
                  <a:cubicBezTo>
                    <a:pt x="1" y="2440"/>
                    <a:pt x="31" y="2865"/>
                    <a:pt x="548" y="2987"/>
                  </a:cubicBezTo>
                  <a:cubicBezTo>
                    <a:pt x="663" y="3021"/>
                    <a:pt x="769" y="3036"/>
                    <a:pt x="868" y="3036"/>
                  </a:cubicBezTo>
                  <a:cubicBezTo>
                    <a:pt x="1212" y="3036"/>
                    <a:pt x="1467" y="2845"/>
                    <a:pt x="1703" y="2561"/>
                  </a:cubicBezTo>
                  <a:cubicBezTo>
                    <a:pt x="2037" y="2105"/>
                    <a:pt x="2311" y="1558"/>
                    <a:pt x="2311" y="950"/>
                  </a:cubicBezTo>
                  <a:cubicBezTo>
                    <a:pt x="2311" y="586"/>
                    <a:pt x="2159" y="251"/>
                    <a:pt x="1764" y="99"/>
                  </a:cubicBezTo>
                  <a:cubicBezTo>
                    <a:pt x="1637" y="31"/>
                    <a:pt x="1513" y="0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017000" y="971425"/>
              <a:ext cx="57025" cy="60825"/>
            </a:xfrm>
            <a:custGeom>
              <a:avLst/>
              <a:gdLst/>
              <a:ahLst/>
              <a:cxnLst/>
              <a:rect l="l" t="t" r="r" b="b"/>
              <a:pathLst>
                <a:path w="2281" h="2433" extrusionOk="0">
                  <a:moveTo>
                    <a:pt x="1399" y="1"/>
                  </a:moveTo>
                  <a:cubicBezTo>
                    <a:pt x="639" y="1"/>
                    <a:pt x="1" y="639"/>
                    <a:pt x="1" y="1490"/>
                  </a:cubicBezTo>
                  <a:cubicBezTo>
                    <a:pt x="1" y="2007"/>
                    <a:pt x="396" y="2402"/>
                    <a:pt x="882" y="2432"/>
                  </a:cubicBezTo>
                  <a:cubicBezTo>
                    <a:pt x="1612" y="2432"/>
                    <a:pt x="2250" y="1733"/>
                    <a:pt x="2250" y="943"/>
                  </a:cubicBezTo>
                  <a:cubicBezTo>
                    <a:pt x="2280" y="335"/>
                    <a:pt x="1976" y="31"/>
                    <a:pt x="1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991175" y="1358825"/>
              <a:ext cx="59300" cy="61725"/>
            </a:xfrm>
            <a:custGeom>
              <a:avLst/>
              <a:gdLst/>
              <a:ahLst/>
              <a:cxnLst/>
              <a:rect l="l" t="t" r="r" b="b"/>
              <a:pathLst>
                <a:path w="2372" h="2469" extrusionOk="0">
                  <a:moveTo>
                    <a:pt x="1486" y="0"/>
                  </a:moveTo>
                  <a:cubicBezTo>
                    <a:pt x="837" y="0"/>
                    <a:pt x="90" y="861"/>
                    <a:pt x="61" y="1557"/>
                  </a:cubicBezTo>
                  <a:cubicBezTo>
                    <a:pt x="0" y="2104"/>
                    <a:pt x="365" y="2468"/>
                    <a:pt x="851" y="2468"/>
                  </a:cubicBezTo>
                  <a:cubicBezTo>
                    <a:pt x="1520" y="2438"/>
                    <a:pt x="2341" y="1648"/>
                    <a:pt x="2341" y="888"/>
                  </a:cubicBezTo>
                  <a:cubicBezTo>
                    <a:pt x="2371" y="341"/>
                    <a:pt x="2067" y="67"/>
                    <a:pt x="1581" y="6"/>
                  </a:cubicBezTo>
                  <a:cubicBezTo>
                    <a:pt x="1549" y="2"/>
                    <a:pt x="1518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4"/>
          <p:cNvSpPr/>
          <p:nvPr/>
        </p:nvSpPr>
        <p:spPr>
          <a:xfrm rot="10800000" flipH="1">
            <a:off x="3666213" y="-1346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15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772" name="Google Shape;772;p15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5"/>
          <p:cNvSpPr txBox="1">
            <a:spLocks noGrp="1"/>
          </p:cNvSpPr>
          <p:nvPr>
            <p:ph type="title"/>
          </p:nvPr>
        </p:nvSpPr>
        <p:spPr>
          <a:xfrm>
            <a:off x="713225" y="2298696"/>
            <a:ext cx="4795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15"/>
          <p:cNvSpPr txBox="1">
            <a:spLocks noGrp="1"/>
          </p:cNvSpPr>
          <p:nvPr>
            <p:ph type="subTitle" idx="1"/>
          </p:nvPr>
        </p:nvSpPr>
        <p:spPr>
          <a:xfrm>
            <a:off x="713225" y="3111838"/>
            <a:ext cx="2684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8986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823" name="Google Shape;823;p15"/>
          <p:cNvSpPr/>
          <p:nvPr/>
        </p:nvSpPr>
        <p:spPr>
          <a:xfrm>
            <a:off x="8208450" y="1816225"/>
            <a:ext cx="1195946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 rot="10800000" flipH="1">
            <a:off x="4879688" y="38513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15"/>
          <p:cNvGrpSpPr/>
          <p:nvPr/>
        </p:nvGrpSpPr>
        <p:grpSpPr>
          <a:xfrm rot="1134689">
            <a:off x="4316620" y="4165768"/>
            <a:ext cx="445315" cy="633786"/>
            <a:chOff x="5651575" y="2974475"/>
            <a:chExt cx="445325" cy="633800"/>
          </a:xfrm>
        </p:grpSpPr>
        <p:sp>
          <p:nvSpPr>
            <p:cNvPr id="826" name="Google Shape;826;p15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15"/>
          <p:cNvSpPr/>
          <p:nvPr/>
        </p:nvSpPr>
        <p:spPr>
          <a:xfrm rot="10800000" flipH="1">
            <a:off x="3361413" y="-1346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2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39" name="Google Shape;1239;p2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22"/>
          <p:cNvSpPr/>
          <p:nvPr/>
        </p:nvSpPr>
        <p:spPr>
          <a:xfrm rot="10800000">
            <a:off x="354350" y="3379275"/>
            <a:ext cx="1401243" cy="2062463"/>
          </a:xfrm>
          <a:custGeom>
            <a:avLst/>
            <a:gdLst/>
            <a:ahLst/>
            <a:cxnLst/>
            <a:rect l="l" t="t" r="r" b="b"/>
            <a:pathLst>
              <a:path w="37874" h="55746" extrusionOk="0">
                <a:moveTo>
                  <a:pt x="31544" y="15711"/>
                </a:moveTo>
                <a:cubicBezTo>
                  <a:pt x="32578" y="15711"/>
                  <a:pt x="33615" y="15720"/>
                  <a:pt x="34660" y="15720"/>
                </a:cubicBezTo>
                <a:cubicBezTo>
                  <a:pt x="35061" y="15720"/>
                  <a:pt x="35464" y="15719"/>
                  <a:pt x="35868" y="15715"/>
                </a:cubicBezTo>
                <a:lnTo>
                  <a:pt x="35868" y="15715"/>
                </a:lnTo>
                <a:cubicBezTo>
                  <a:pt x="35746" y="18755"/>
                  <a:pt x="35685" y="21673"/>
                  <a:pt x="35594" y="24712"/>
                </a:cubicBezTo>
                <a:cubicBezTo>
                  <a:pt x="32554" y="24742"/>
                  <a:pt x="29545" y="24864"/>
                  <a:pt x="26506" y="24986"/>
                </a:cubicBezTo>
                <a:lnTo>
                  <a:pt x="26506" y="15867"/>
                </a:lnTo>
                <a:cubicBezTo>
                  <a:pt x="28195" y="15736"/>
                  <a:pt x="29866" y="15711"/>
                  <a:pt x="31544" y="15711"/>
                </a:cubicBezTo>
                <a:close/>
                <a:moveTo>
                  <a:pt x="24427" y="15864"/>
                </a:moveTo>
                <a:cubicBezTo>
                  <a:pt x="24593" y="15864"/>
                  <a:pt x="24759" y="15865"/>
                  <a:pt x="24925" y="15867"/>
                </a:cubicBezTo>
                <a:lnTo>
                  <a:pt x="24925" y="25016"/>
                </a:lnTo>
                <a:cubicBezTo>
                  <a:pt x="24675" y="25013"/>
                  <a:pt x="24425" y="25012"/>
                  <a:pt x="24177" y="25012"/>
                </a:cubicBezTo>
                <a:cubicBezTo>
                  <a:pt x="21527" y="25012"/>
                  <a:pt x="18971" y="25156"/>
                  <a:pt x="16414" y="25350"/>
                </a:cubicBezTo>
                <a:lnTo>
                  <a:pt x="16414" y="16171"/>
                </a:lnTo>
                <a:cubicBezTo>
                  <a:pt x="19105" y="16085"/>
                  <a:pt x="21742" y="15864"/>
                  <a:pt x="24427" y="15864"/>
                </a:cubicBezTo>
                <a:close/>
                <a:moveTo>
                  <a:pt x="14864" y="16201"/>
                </a:moveTo>
                <a:lnTo>
                  <a:pt x="14864" y="25411"/>
                </a:lnTo>
                <a:cubicBezTo>
                  <a:pt x="12311" y="25502"/>
                  <a:pt x="9849" y="25624"/>
                  <a:pt x="7356" y="25715"/>
                </a:cubicBezTo>
                <a:cubicBezTo>
                  <a:pt x="7265" y="22676"/>
                  <a:pt x="7144" y="19727"/>
                  <a:pt x="7022" y="16748"/>
                </a:cubicBezTo>
                <a:cubicBezTo>
                  <a:pt x="9636" y="16384"/>
                  <a:pt x="12220" y="16384"/>
                  <a:pt x="14864" y="16201"/>
                </a:cubicBezTo>
                <a:close/>
                <a:moveTo>
                  <a:pt x="35381" y="25867"/>
                </a:moveTo>
                <a:lnTo>
                  <a:pt x="35381" y="34287"/>
                </a:lnTo>
                <a:cubicBezTo>
                  <a:pt x="32372" y="34378"/>
                  <a:pt x="29393" y="34469"/>
                  <a:pt x="26445" y="34560"/>
                </a:cubicBezTo>
                <a:lnTo>
                  <a:pt x="26445" y="26110"/>
                </a:lnTo>
                <a:cubicBezTo>
                  <a:pt x="29454" y="25928"/>
                  <a:pt x="32402" y="25897"/>
                  <a:pt x="35381" y="25867"/>
                </a:cubicBezTo>
                <a:close/>
                <a:moveTo>
                  <a:pt x="24925" y="26171"/>
                </a:moveTo>
                <a:lnTo>
                  <a:pt x="24925" y="34712"/>
                </a:lnTo>
                <a:cubicBezTo>
                  <a:pt x="22159" y="34834"/>
                  <a:pt x="19332" y="34925"/>
                  <a:pt x="16414" y="35077"/>
                </a:cubicBezTo>
                <a:lnTo>
                  <a:pt x="16414" y="26536"/>
                </a:lnTo>
                <a:cubicBezTo>
                  <a:pt x="19180" y="26323"/>
                  <a:pt x="21977" y="26171"/>
                  <a:pt x="24925" y="26171"/>
                </a:cubicBezTo>
                <a:close/>
                <a:moveTo>
                  <a:pt x="14895" y="26688"/>
                </a:moveTo>
                <a:cubicBezTo>
                  <a:pt x="14864" y="29515"/>
                  <a:pt x="15077" y="32311"/>
                  <a:pt x="15016" y="35199"/>
                </a:cubicBezTo>
                <a:cubicBezTo>
                  <a:pt x="12524" y="35320"/>
                  <a:pt x="10092" y="35472"/>
                  <a:pt x="7630" y="35594"/>
                </a:cubicBezTo>
                <a:cubicBezTo>
                  <a:pt x="7569" y="32645"/>
                  <a:pt x="7448" y="29819"/>
                  <a:pt x="7356" y="26931"/>
                </a:cubicBezTo>
                <a:cubicBezTo>
                  <a:pt x="9940" y="26809"/>
                  <a:pt x="12372" y="26718"/>
                  <a:pt x="14895" y="26688"/>
                </a:cubicBezTo>
                <a:close/>
                <a:moveTo>
                  <a:pt x="35381" y="35381"/>
                </a:moveTo>
                <a:lnTo>
                  <a:pt x="35381" y="35381"/>
                </a:lnTo>
                <a:cubicBezTo>
                  <a:pt x="35290" y="38390"/>
                  <a:pt x="35564" y="41278"/>
                  <a:pt x="35472" y="44165"/>
                </a:cubicBezTo>
                <a:cubicBezTo>
                  <a:pt x="34941" y="44138"/>
                  <a:pt x="34410" y="44126"/>
                  <a:pt x="33880" y="44126"/>
                </a:cubicBezTo>
                <a:cubicBezTo>
                  <a:pt x="31501" y="44126"/>
                  <a:pt x="29135" y="44359"/>
                  <a:pt x="26749" y="44408"/>
                </a:cubicBezTo>
                <a:cubicBezTo>
                  <a:pt x="26445" y="41612"/>
                  <a:pt x="26718" y="38816"/>
                  <a:pt x="26445" y="35928"/>
                </a:cubicBezTo>
                <a:cubicBezTo>
                  <a:pt x="29393" y="35685"/>
                  <a:pt x="32372" y="35685"/>
                  <a:pt x="35381" y="35381"/>
                </a:cubicBezTo>
                <a:close/>
                <a:moveTo>
                  <a:pt x="25047" y="36050"/>
                </a:moveTo>
                <a:cubicBezTo>
                  <a:pt x="25199" y="38846"/>
                  <a:pt x="25077" y="41582"/>
                  <a:pt x="25290" y="44408"/>
                </a:cubicBezTo>
                <a:cubicBezTo>
                  <a:pt x="22372" y="44591"/>
                  <a:pt x="19575" y="44834"/>
                  <a:pt x="16718" y="44834"/>
                </a:cubicBezTo>
                <a:cubicBezTo>
                  <a:pt x="16597" y="42068"/>
                  <a:pt x="16414" y="39302"/>
                  <a:pt x="16445" y="36445"/>
                </a:cubicBezTo>
                <a:cubicBezTo>
                  <a:pt x="19332" y="36293"/>
                  <a:pt x="22159" y="36202"/>
                  <a:pt x="25047" y="36050"/>
                </a:cubicBezTo>
                <a:close/>
                <a:moveTo>
                  <a:pt x="6232" y="0"/>
                </a:moveTo>
                <a:cubicBezTo>
                  <a:pt x="5654" y="0"/>
                  <a:pt x="5685" y="578"/>
                  <a:pt x="5593" y="1004"/>
                </a:cubicBezTo>
                <a:lnTo>
                  <a:pt x="5593" y="1125"/>
                </a:lnTo>
                <a:cubicBezTo>
                  <a:pt x="5533" y="2523"/>
                  <a:pt x="5441" y="3891"/>
                  <a:pt x="5472" y="5259"/>
                </a:cubicBezTo>
                <a:cubicBezTo>
                  <a:pt x="5502" y="8359"/>
                  <a:pt x="5624" y="11520"/>
                  <a:pt x="5745" y="14682"/>
                </a:cubicBezTo>
                <a:cubicBezTo>
                  <a:pt x="5776" y="15289"/>
                  <a:pt x="5593" y="15472"/>
                  <a:pt x="4986" y="15502"/>
                </a:cubicBezTo>
                <a:cubicBezTo>
                  <a:pt x="3618" y="15624"/>
                  <a:pt x="2189" y="15776"/>
                  <a:pt x="821" y="16019"/>
                </a:cubicBezTo>
                <a:cubicBezTo>
                  <a:pt x="457" y="16080"/>
                  <a:pt x="122" y="16232"/>
                  <a:pt x="153" y="16688"/>
                </a:cubicBezTo>
                <a:cubicBezTo>
                  <a:pt x="180" y="17120"/>
                  <a:pt x="519" y="17240"/>
                  <a:pt x="893" y="17240"/>
                </a:cubicBezTo>
                <a:cubicBezTo>
                  <a:pt x="940" y="17240"/>
                  <a:pt x="987" y="17238"/>
                  <a:pt x="1034" y="17235"/>
                </a:cubicBezTo>
                <a:lnTo>
                  <a:pt x="3405" y="16992"/>
                </a:lnTo>
                <a:cubicBezTo>
                  <a:pt x="4165" y="16931"/>
                  <a:pt x="4986" y="16840"/>
                  <a:pt x="5776" y="16779"/>
                </a:cubicBezTo>
                <a:cubicBezTo>
                  <a:pt x="5837" y="19758"/>
                  <a:pt x="5958" y="22706"/>
                  <a:pt x="6080" y="25624"/>
                </a:cubicBezTo>
                <a:cubicBezTo>
                  <a:pt x="5381" y="25654"/>
                  <a:pt x="4773" y="25685"/>
                  <a:pt x="4226" y="25746"/>
                </a:cubicBezTo>
                <a:cubicBezTo>
                  <a:pt x="3101" y="25806"/>
                  <a:pt x="1976" y="25837"/>
                  <a:pt x="882" y="25897"/>
                </a:cubicBezTo>
                <a:cubicBezTo>
                  <a:pt x="487" y="25928"/>
                  <a:pt x="61" y="25989"/>
                  <a:pt x="31" y="26445"/>
                </a:cubicBezTo>
                <a:cubicBezTo>
                  <a:pt x="1" y="26992"/>
                  <a:pt x="457" y="26961"/>
                  <a:pt x="791" y="26992"/>
                </a:cubicBezTo>
                <a:cubicBezTo>
                  <a:pt x="1034" y="27040"/>
                  <a:pt x="1277" y="27055"/>
                  <a:pt x="1520" y="27055"/>
                </a:cubicBezTo>
                <a:cubicBezTo>
                  <a:pt x="1885" y="27055"/>
                  <a:pt x="2250" y="27022"/>
                  <a:pt x="2615" y="27022"/>
                </a:cubicBezTo>
                <a:lnTo>
                  <a:pt x="6110" y="27022"/>
                </a:lnTo>
                <a:cubicBezTo>
                  <a:pt x="6110" y="27174"/>
                  <a:pt x="6141" y="27356"/>
                  <a:pt x="6141" y="27569"/>
                </a:cubicBezTo>
                <a:cubicBezTo>
                  <a:pt x="6232" y="30031"/>
                  <a:pt x="6353" y="32493"/>
                  <a:pt x="6414" y="34955"/>
                </a:cubicBezTo>
                <a:cubicBezTo>
                  <a:pt x="6445" y="36171"/>
                  <a:pt x="6900" y="36688"/>
                  <a:pt x="8116" y="36688"/>
                </a:cubicBezTo>
                <a:cubicBezTo>
                  <a:pt x="9271" y="36688"/>
                  <a:pt x="10457" y="36688"/>
                  <a:pt x="11581" y="36597"/>
                </a:cubicBezTo>
                <a:cubicBezTo>
                  <a:pt x="11977" y="36587"/>
                  <a:pt x="12372" y="36583"/>
                  <a:pt x="12768" y="36583"/>
                </a:cubicBezTo>
                <a:cubicBezTo>
                  <a:pt x="13561" y="36583"/>
                  <a:pt x="14358" y="36597"/>
                  <a:pt x="15168" y="36597"/>
                </a:cubicBezTo>
                <a:cubicBezTo>
                  <a:pt x="15168" y="36627"/>
                  <a:pt x="15198" y="36779"/>
                  <a:pt x="15198" y="36901"/>
                </a:cubicBezTo>
                <a:cubicBezTo>
                  <a:pt x="15229" y="38390"/>
                  <a:pt x="15229" y="39879"/>
                  <a:pt x="15350" y="41338"/>
                </a:cubicBezTo>
                <a:cubicBezTo>
                  <a:pt x="15411" y="42706"/>
                  <a:pt x="15381" y="44135"/>
                  <a:pt x="15776" y="45442"/>
                </a:cubicBezTo>
                <a:cubicBezTo>
                  <a:pt x="15863" y="45875"/>
                  <a:pt x="16086" y="46143"/>
                  <a:pt x="16499" y="46143"/>
                </a:cubicBezTo>
                <a:cubicBezTo>
                  <a:pt x="16521" y="46143"/>
                  <a:pt x="16543" y="46142"/>
                  <a:pt x="16566" y="46141"/>
                </a:cubicBezTo>
                <a:cubicBezTo>
                  <a:pt x="18086" y="46111"/>
                  <a:pt x="19575" y="46019"/>
                  <a:pt x="21095" y="45959"/>
                </a:cubicBezTo>
                <a:cubicBezTo>
                  <a:pt x="22493" y="45867"/>
                  <a:pt x="23861" y="45746"/>
                  <a:pt x="25290" y="45685"/>
                </a:cubicBezTo>
                <a:cubicBezTo>
                  <a:pt x="25351" y="46354"/>
                  <a:pt x="25381" y="46962"/>
                  <a:pt x="25411" y="47570"/>
                </a:cubicBezTo>
                <a:cubicBezTo>
                  <a:pt x="25503" y="49029"/>
                  <a:pt x="25381" y="50457"/>
                  <a:pt x="25563" y="51916"/>
                </a:cubicBezTo>
                <a:cubicBezTo>
                  <a:pt x="25655" y="52372"/>
                  <a:pt x="25594" y="53010"/>
                  <a:pt x="26202" y="53010"/>
                </a:cubicBezTo>
                <a:cubicBezTo>
                  <a:pt x="26901" y="53010"/>
                  <a:pt x="26870" y="52281"/>
                  <a:pt x="26870" y="51825"/>
                </a:cubicBezTo>
                <a:cubicBezTo>
                  <a:pt x="26901" y="50366"/>
                  <a:pt x="26901" y="48877"/>
                  <a:pt x="26810" y="47387"/>
                </a:cubicBezTo>
                <a:cubicBezTo>
                  <a:pt x="26779" y="46810"/>
                  <a:pt x="26810" y="46263"/>
                  <a:pt x="26810" y="45655"/>
                </a:cubicBezTo>
                <a:cubicBezTo>
                  <a:pt x="29667" y="45503"/>
                  <a:pt x="32554" y="45351"/>
                  <a:pt x="35472" y="45199"/>
                </a:cubicBezTo>
                <a:lnTo>
                  <a:pt x="35472" y="45199"/>
                </a:lnTo>
                <a:cubicBezTo>
                  <a:pt x="35381" y="48147"/>
                  <a:pt x="35472" y="51095"/>
                  <a:pt x="35442" y="54044"/>
                </a:cubicBezTo>
                <a:cubicBezTo>
                  <a:pt x="35442" y="54469"/>
                  <a:pt x="35442" y="54834"/>
                  <a:pt x="35564" y="55260"/>
                </a:cubicBezTo>
                <a:cubicBezTo>
                  <a:pt x="35624" y="55533"/>
                  <a:pt x="35776" y="55746"/>
                  <a:pt x="36080" y="55746"/>
                </a:cubicBezTo>
                <a:cubicBezTo>
                  <a:pt x="36445" y="55746"/>
                  <a:pt x="36597" y="55533"/>
                  <a:pt x="36658" y="55229"/>
                </a:cubicBezTo>
                <a:cubicBezTo>
                  <a:pt x="36749" y="54925"/>
                  <a:pt x="36779" y="54621"/>
                  <a:pt x="36779" y="54317"/>
                </a:cubicBezTo>
                <a:lnTo>
                  <a:pt x="36779" y="47995"/>
                </a:lnTo>
                <a:cubicBezTo>
                  <a:pt x="36749" y="42038"/>
                  <a:pt x="36840" y="36080"/>
                  <a:pt x="37053" y="30122"/>
                </a:cubicBezTo>
                <a:cubicBezTo>
                  <a:pt x="37205" y="24378"/>
                  <a:pt x="37448" y="18633"/>
                  <a:pt x="37570" y="12888"/>
                </a:cubicBezTo>
                <a:cubicBezTo>
                  <a:pt x="37600" y="8998"/>
                  <a:pt x="37448" y="5016"/>
                  <a:pt x="37752" y="1125"/>
                </a:cubicBezTo>
                <a:cubicBezTo>
                  <a:pt x="37813" y="730"/>
                  <a:pt x="37874" y="304"/>
                  <a:pt x="37387" y="213"/>
                </a:cubicBezTo>
                <a:cubicBezTo>
                  <a:pt x="37323" y="199"/>
                  <a:pt x="37263" y="192"/>
                  <a:pt x="37208" y="192"/>
                </a:cubicBezTo>
                <a:cubicBezTo>
                  <a:pt x="36798" y="192"/>
                  <a:pt x="36643" y="564"/>
                  <a:pt x="36536" y="912"/>
                </a:cubicBezTo>
                <a:cubicBezTo>
                  <a:pt x="36324" y="1672"/>
                  <a:pt x="36202" y="2432"/>
                  <a:pt x="36172" y="3253"/>
                </a:cubicBezTo>
                <a:cubicBezTo>
                  <a:pt x="35989" y="6718"/>
                  <a:pt x="35928" y="10213"/>
                  <a:pt x="35898" y="13648"/>
                </a:cubicBezTo>
                <a:cubicBezTo>
                  <a:pt x="35898" y="13891"/>
                  <a:pt x="35989" y="14165"/>
                  <a:pt x="35776" y="14378"/>
                </a:cubicBezTo>
                <a:cubicBezTo>
                  <a:pt x="32706" y="14408"/>
                  <a:pt x="29636" y="14347"/>
                  <a:pt x="26506" y="14530"/>
                </a:cubicBezTo>
                <a:lnTo>
                  <a:pt x="26506" y="13800"/>
                </a:lnTo>
                <a:cubicBezTo>
                  <a:pt x="26506" y="11216"/>
                  <a:pt x="26566" y="8602"/>
                  <a:pt x="26506" y="6019"/>
                </a:cubicBezTo>
                <a:cubicBezTo>
                  <a:pt x="26506" y="4864"/>
                  <a:pt x="26566" y="3770"/>
                  <a:pt x="26323" y="2675"/>
                </a:cubicBezTo>
                <a:cubicBezTo>
                  <a:pt x="26269" y="2376"/>
                  <a:pt x="26141" y="2149"/>
                  <a:pt x="25853" y="2149"/>
                </a:cubicBezTo>
                <a:cubicBezTo>
                  <a:pt x="25819" y="2149"/>
                  <a:pt x="25784" y="2152"/>
                  <a:pt x="25746" y="2159"/>
                </a:cubicBezTo>
                <a:cubicBezTo>
                  <a:pt x="25411" y="2189"/>
                  <a:pt x="25259" y="2402"/>
                  <a:pt x="25259" y="2766"/>
                </a:cubicBezTo>
                <a:lnTo>
                  <a:pt x="25259" y="3010"/>
                </a:lnTo>
                <a:cubicBezTo>
                  <a:pt x="25107" y="6627"/>
                  <a:pt x="24986" y="10274"/>
                  <a:pt x="24986" y="13891"/>
                </a:cubicBezTo>
                <a:cubicBezTo>
                  <a:pt x="24986" y="14074"/>
                  <a:pt x="25077" y="14317"/>
                  <a:pt x="24925" y="14499"/>
                </a:cubicBezTo>
                <a:cubicBezTo>
                  <a:pt x="22098" y="14621"/>
                  <a:pt x="19302" y="14712"/>
                  <a:pt x="16536" y="14834"/>
                </a:cubicBezTo>
                <a:cubicBezTo>
                  <a:pt x="16536" y="13010"/>
                  <a:pt x="16475" y="11277"/>
                  <a:pt x="16536" y="9514"/>
                </a:cubicBezTo>
                <a:cubicBezTo>
                  <a:pt x="16566" y="6961"/>
                  <a:pt x="16718" y="4469"/>
                  <a:pt x="16566" y="1915"/>
                </a:cubicBezTo>
                <a:cubicBezTo>
                  <a:pt x="16536" y="1611"/>
                  <a:pt x="16566" y="1186"/>
                  <a:pt x="16110" y="1186"/>
                </a:cubicBezTo>
                <a:cubicBezTo>
                  <a:pt x="15685" y="1186"/>
                  <a:pt x="15563" y="1551"/>
                  <a:pt x="15533" y="1915"/>
                </a:cubicBezTo>
                <a:cubicBezTo>
                  <a:pt x="15502" y="2311"/>
                  <a:pt x="15411" y="2645"/>
                  <a:pt x="15411" y="3010"/>
                </a:cubicBezTo>
                <a:cubicBezTo>
                  <a:pt x="15350" y="6475"/>
                  <a:pt x="15016" y="9970"/>
                  <a:pt x="14955" y="13435"/>
                </a:cubicBezTo>
                <a:cubicBezTo>
                  <a:pt x="14955" y="13922"/>
                  <a:pt x="14925" y="14408"/>
                  <a:pt x="14895" y="14925"/>
                </a:cubicBezTo>
                <a:cubicBezTo>
                  <a:pt x="12220" y="15077"/>
                  <a:pt x="9636" y="15168"/>
                  <a:pt x="7022" y="15320"/>
                </a:cubicBezTo>
                <a:cubicBezTo>
                  <a:pt x="7022" y="15107"/>
                  <a:pt x="6992" y="14955"/>
                  <a:pt x="7113" y="14742"/>
                </a:cubicBezTo>
                <a:cubicBezTo>
                  <a:pt x="6992" y="10153"/>
                  <a:pt x="6718" y="5593"/>
                  <a:pt x="6688" y="1004"/>
                </a:cubicBezTo>
                <a:cubicBezTo>
                  <a:pt x="6688" y="608"/>
                  <a:pt x="6840" y="0"/>
                  <a:pt x="6232" y="0"/>
                </a:cubicBezTo>
                <a:close/>
              </a:path>
            </a:pathLst>
          </a:custGeom>
          <a:solidFill>
            <a:srgbClr val="DEA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22"/>
          <p:cNvGrpSpPr/>
          <p:nvPr/>
        </p:nvGrpSpPr>
        <p:grpSpPr>
          <a:xfrm flipH="1">
            <a:off x="4018143" y="4389575"/>
            <a:ext cx="278150" cy="419700"/>
            <a:chOff x="3072550" y="1183838"/>
            <a:chExt cx="278150" cy="419700"/>
          </a:xfrm>
        </p:grpSpPr>
        <p:sp>
          <p:nvSpPr>
            <p:cNvPr id="1289" name="Google Shape;1289;p22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22"/>
          <p:cNvGrpSpPr/>
          <p:nvPr/>
        </p:nvGrpSpPr>
        <p:grpSpPr>
          <a:xfrm rot="1711689" flipH="1">
            <a:off x="8337873" y="597491"/>
            <a:ext cx="445334" cy="633813"/>
            <a:chOff x="5651575" y="2974475"/>
            <a:chExt cx="445325" cy="633800"/>
          </a:xfrm>
        </p:grpSpPr>
        <p:sp>
          <p:nvSpPr>
            <p:cNvPr id="1292" name="Google Shape;1292;p22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22"/>
          <p:cNvGrpSpPr/>
          <p:nvPr/>
        </p:nvGrpSpPr>
        <p:grpSpPr>
          <a:xfrm flipH="1">
            <a:off x="1755593" y="442175"/>
            <a:ext cx="192275" cy="194650"/>
            <a:chOff x="4716150" y="3916750"/>
            <a:chExt cx="192275" cy="194650"/>
          </a:xfrm>
        </p:grpSpPr>
        <p:sp>
          <p:nvSpPr>
            <p:cNvPr id="1303" name="Google Shape;1303;p22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22"/>
          <p:cNvSpPr txBox="1">
            <a:spLocks noGrp="1"/>
          </p:cNvSpPr>
          <p:nvPr>
            <p:ph type="title"/>
          </p:nvPr>
        </p:nvSpPr>
        <p:spPr>
          <a:xfrm>
            <a:off x="4049425" y="440375"/>
            <a:ext cx="438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22"/>
          <p:cNvSpPr txBox="1">
            <a:spLocks noGrp="1"/>
          </p:cNvSpPr>
          <p:nvPr>
            <p:ph type="subTitle" idx="1"/>
          </p:nvPr>
        </p:nvSpPr>
        <p:spPr>
          <a:xfrm>
            <a:off x="4252225" y="1244425"/>
            <a:ext cx="4178400" cy="31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27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571" name="Google Shape;1571;p27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27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20" name="Google Shape;1620;p27"/>
          <p:cNvGrpSpPr/>
          <p:nvPr/>
        </p:nvGrpSpPr>
        <p:grpSpPr>
          <a:xfrm>
            <a:off x="0" y="158625"/>
            <a:ext cx="1006875" cy="1333975"/>
            <a:chOff x="0" y="158625"/>
            <a:chExt cx="1006875" cy="1333975"/>
          </a:xfrm>
        </p:grpSpPr>
        <p:sp>
          <p:nvSpPr>
            <p:cNvPr id="1621" name="Google Shape;1621;p27"/>
            <p:cNvSpPr/>
            <p:nvPr/>
          </p:nvSpPr>
          <p:spPr>
            <a:xfrm flipH="1">
              <a:off x="0" y="360000"/>
              <a:ext cx="848050" cy="1132600"/>
            </a:xfrm>
            <a:custGeom>
              <a:avLst/>
              <a:gdLst/>
              <a:ahLst/>
              <a:cxnLst/>
              <a:rect l="l" t="t" r="r" b="b"/>
              <a:pathLst>
                <a:path w="33922" h="45304" extrusionOk="0">
                  <a:moveTo>
                    <a:pt x="33891" y="1"/>
                  </a:moveTo>
                  <a:cubicBezTo>
                    <a:pt x="33223" y="122"/>
                    <a:pt x="32584" y="213"/>
                    <a:pt x="31885" y="274"/>
                  </a:cubicBezTo>
                  <a:cubicBezTo>
                    <a:pt x="28694" y="609"/>
                    <a:pt x="25593" y="1338"/>
                    <a:pt x="22645" y="2676"/>
                  </a:cubicBezTo>
                  <a:cubicBezTo>
                    <a:pt x="13131" y="6931"/>
                    <a:pt x="6626" y="14135"/>
                    <a:pt x="2827" y="23800"/>
                  </a:cubicBezTo>
                  <a:cubicBezTo>
                    <a:pt x="760" y="28998"/>
                    <a:pt x="0" y="34408"/>
                    <a:pt x="426" y="39971"/>
                  </a:cubicBezTo>
                  <a:cubicBezTo>
                    <a:pt x="517" y="41278"/>
                    <a:pt x="669" y="42615"/>
                    <a:pt x="1034" y="43862"/>
                  </a:cubicBezTo>
                  <a:cubicBezTo>
                    <a:pt x="1216" y="44469"/>
                    <a:pt x="1581" y="44895"/>
                    <a:pt x="2219" y="44956"/>
                  </a:cubicBezTo>
                  <a:cubicBezTo>
                    <a:pt x="2888" y="45047"/>
                    <a:pt x="3617" y="45108"/>
                    <a:pt x="4316" y="45108"/>
                  </a:cubicBezTo>
                  <a:cubicBezTo>
                    <a:pt x="5471" y="45138"/>
                    <a:pt x="6657" y="45138"/>
                    <a:pt x="7812" y="45260"/>
                  </a:cubicBezTo>
                  <a:cubicBezTo>
                    <a:pt x="8008" y="45287"/>
                    <a:pt x="8168" y="45303"/>
                    <a:pt x="8297" y="45303"/>
                  </a:cubicBezTo>
                  <a:cubicBezTo>
                    <a:pt x="8750" y="45303"/>
                    <a:pt x="8832" y="45101"/>
                    <a:pt x="8785" y="44439"/>
                  </a:cubicBezTo>
                  <a:cubicBezTo>
                    <a:pt x="8785" y="44196"/>
                    <a:pt x="8754" y="43983"/>
                    <a:pt x="8724" y="43770"/>
                  </a:cubicBezTo>
                  <a:cubicBezTo>
                    <a:pt x="8268" y="41004"/>
                    <a:pt x="7873" y="38238"/>
                    <a:pt x="8116" y="35381"/>
                  </a:cubicBezTo>
                  <a:cubicBezTo>
                    <a:pt x="8420" y="31308"/>
                    <a:pt x="9423" y="27448"/>
                    <a:pt x="11429" y="23861"/>
                  </a:cubicBezTo>
                  <a:cubicBezTo>
                    <a:pt x="16323" y="14955"/>
                    <a:pt x="23891" y="9667"/>
                    <a:pt x="33922" y="7904"/>
                  </a:cubicBezTo>
                  <a:lnTo>
                    <a:pt x="33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 flipH="1">
              <a:off x="0" y="158625"/>
              <a:ext cx="1006875" cy="981425"/>
            </a:xfrm>
            <a:custGeom>
              <a:avLst/>
              <a:gdLst/>
              <a:ahLst/>
              <a:cxnLst/>
              <a:rect l="l" t="t" r="r" b="b"/>
              <a:pathLst>
                <a:path w="40275" h="39257" extrusionOk="0">
                  <a:moveTo>
                    <a:pt x="40184" y="1"/>
                  </a:moveTo>
                  <a:cubicBezTo>
                    <a:pt x="39059" y="1"/>
                    <a:pt x="37874" y="153"/>
                    <a:pt x="36719" y="305"/>
                  </a:cubicBezTo>
                  <a:cubicBezTo>
                    <a:pt x="31916" y="913"/>
                    <a:pt x="27265" y="2220"/>
                    <a:pt x="22828" y="4226"/>
                  </a:cubicBezTo>
                  <a:cubicBezTo>
                    <a:pt x="14925" y="7843"/>
                    <a:pt x="8754" y="13345"/>
                    <a:pt x="4712" y="21065"/>
                  </a:cubicBezTo>
                  <a:cubicBezTo>
                    <a:pt x="2584" y="25077"/>
                    <a:pt x="1216" y="29363"/>
                    <a:pt x="396" y="33862"/>
                  </a:cubicBezTo>
                  <a:cubicBezTo>
                    <a:pt x="152" y="35199"/>
                    <a:pt x="1" y="36536"/>
                    <a:pt x="1" y="37904"/>
                  </a:cubicBezTo>
                  <a:cubicBezTo>
                    <a:pt x="1" y="38330"/>
                    <a:pt x="61" y="38755"/>
                    <a:pt x="608" y="38877"/>
                  </a:cubicBezTo>
                  <a:cubicBezTo>
                    <a:pt x="1875" y="39130"/>
                    <a:pt x="3141" y="39257"/>
                    <a:pt x="4425" y="39257"/>
                  </a:cubicBezTo>
                  <a:cubicBezTo>
                    <a:pt x="4682" y="39257"/>
                    <a:pt x="4940" y="39252"/>
                    <a:pt x="5198" y="39242"/>
                  </a:cubicBezTo>
                  <a:cubicBezTo>
                    <a:pt x="5988" y="39242"/>
                    <a:pt x="6262" y="39059"/>
                    <a:pt x="6444" y="38299"/>
                  </a:cubicBezTo>
                  <a:cubicBezTo>
                    <a:pt x="6627" y="37539"/>
                    <a:pt x="6779" y="36749"/>
                    <a:pt x="6992" y="35989"/>
                  </a:cubicBezTo>
                  <a:cubicBezTo>
                    <a:pt x="9119" y="27570"/>
                    <a:pt x="13557" y="20609"/>
                    <a:pt x="20274" y="15199"/>
                  </a:cubicBezTo>
                  <a:cubicBezTo>
                    <a:pt x="26141" y="10548"/>
                    <a:pt x="32767" y="7721"/>
                    <a:pt x="40275" y="6931"/>
                  </a:cubicBezTo>
                  <a:cubicBezTo>
                    <a:pt x="40275" y="4651"/>
                    <a:pt x="40275" y="2372"/>
                    <a:pt x="40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27"/>
          <p:cNvSpPr/>
          <p:nvPr/>
        </p:nvSpPr>
        <p:spPr>
          <a:xfrm>
            <a:off x="3548625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4" name="Google Shape;1624;p27"/>
          <p:cNvGrpSpPr/>
          <p:nvPr/>
        </p:nvGrpSpPr>
        <p:grpSpPr>
          <a:xfrm>
            <a:off x="3122300" y="4315875"/>
            <a:ext cx="278150" cy="419700"/>
            <a:chOff x="3072550" y="1183838"/>
            <a:chExt cx="278150" cy="419700"/>
          </a:xfrm>
        </p:grpSpPr>
        <p:sp>
          <p:nvSpPr>
            <p:cNvPr id="1625" name="Google Shape;1625;p27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27"/>
          <p:cNvGrpSpPr/>
          <p:nvPr/>
        </p:nvGrpSpPr>
        <p:grpSpPr>
          <a:xfrm>
            <a:off x="8496200" y="2428200"/>
            <a:ext cx="192275" cy="194650"/>
            <a:chOff x="4716150" y="3916750"/>
            <a:chExt cx="192275" cy="194650"/>
          </a:xfrm>
        </p:grpSpPr>
        <p:sp>
          <p:nvSpPr>
            <p:cNvPr id="1628" name="Google Shape;1628;p27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0" name="Google Shape;10;p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338300" y="787200"/>
            <a:ext cx="6467400" cy="28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338275" y="3559375"/>
            <a:ext cx="64674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2"/>
          </p:nvPr>
        </p:nvSpPr>
        <p:spPr>
          <a:xfrm>
            <a:off x="445775" y="2945000"/>
            <a:ext cx="8520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62500" y="111607"/>
            <a:ext cx="1006847" cy="1156837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5331775" y="4651775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08450" y="1816225"/>
            <a:ext cx="1195946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30940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150575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359040" y="-1115901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348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27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571" name="Google Shape;1571;p27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27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20" name="Google Shape;1620;p27"/>
          <p:cNvGrpSpPr/>
          <p:nvPr/>
        </p:nvGrpSpPr>
        <p:grpSpPr>
          <a:xfrm>
            <a:off x="0" y="158625"/>
            <a:ext cx="1006875" cy="1333975"/>
            <a:chOff x="0" y="158625"/>
            <a:chExt cx="1006875" cy="1333975"/>
          </a:xfrm>
        </p:grpSpPr>
        <p:sp>
          <p:nvSpPr>
            <p:cNvPr id="1621" name="Google Shape;1621;p27"/>
            <p:cNvSpPr/>
            <p:nvPr/>
          </p:nvSpPr>
          <p:spPr>
            <a:xfrm flipH="1">
              <a:off x="0" y="360000"/>
              <a:ext cx="848050" cy="1132600"/>
            </a:xfrm>
            <a:custGeom>
              <a:avLst/>
              <a:gdLst/>
              <a:ahLst/>
              <a:cxnLst/>
              <a:rect l="l" t="t" r="r" b="b"/>
              <a:pathLst>
                <a:path w="33922" h="45304" extrusionOk="0">
                  <a:moveTo>
                    <a:pt x="33891" y="1"/>
                  </a:moveTo>
                  <a:cubicBezTo>
                    <a:pt x="33223" y="122"/>
                    <a:pt x="32584" y="213"/>
                    <a:pt x="31885" y="274"/>
                  </a:cubicBezTo>
                  <a:cubicBezTo>
                    <a:pt x="28694" y="609"/>
                    <a:pt x="25593" y="1338"/>
                    <a:pt x="22645" y="2676"/>
                  </a:cubicBezTo>
                  <a:cubicBezTo>
                    <a:pt x="13131" y="6931"/>
                    <a:pt x="6626" y="14135"/>
                    <a:pt x="2827" y="23800"/>
                  </a:cubicBezTo>
                  <a:cubicBezTo>
                    <a:pt x="760" y="28998"/>
                    <a:pt x="0" y="34408"/>
                    <a:pt x="426" y="39971"/>
                  </a:cubicBezTo>
                  <a:cubicBezTo>
                    <a:pt x="517" y="41278"/>
                    <a:pt x="669" y="42615"/>
                    <a:pt x="1034" y="43862"/>
                  </a:cubicBezTo>
                  <a:cubicBezTo>
                    <a:pt x="1216" y="44469"/>
                    <a:pt x="1581" y="44895"/>
                    <a:pt x="2219" y="44956"/>
                  </a:cubicBezTo>
                  <a:cubicBezTo>
                    <a:pt x="2888" y="45047"/>
                    <a:pt x="3617" y="45108"/>
                    <a:pt x="4316" y="45108"/>
                  </a:cubicBezTo>
                  <a:cubicBezTo>
                    <a:pt x="5471" y="45138"/>
                    <a:pt x="6657" y="45138"/>
                    <a:pt x="7812" y="45260"/>
                  </a:cubicBezTo>
                  <a:cubicBezTo>
                    <a:pt x="8008" y="45287"/>
                    <a:pt x="8168" y="45303"/>
                    <a:pt x="8297" y="45303"/>
                  </a:cubicBezTo>
                  <a:cubicBezTo>
                    <a:pt x="8750" y="45303"/>
                    <a:pt x="8832" y="45101"/>
                    <a:pt x="8785" y="44439"/>
                  </a:cubicBezTo>
                  <a:cubicBezTo>
                    <a:pt x="8785" y="44196"/>
                    <a:pt x="8754" y="43983"/>
                    <a:pt x="8724" y="43770"/>
                  </a:cubicBezTo>
                  <a:cubicBezTo>
                    <a:pt x="8268" y="41004"/>
                    <a:pt x="7873" y="38238"/>
                    <a:pt x="8116" y="35381"/>
                  </a:cubicBezTo>
                  <a:cubicBezTo>
                    <a:pt x="8420" y="31308"/>
                    <a:pt x="9423" y="27448"/>
                    <a:pt x="11429" y="23861"/>
                  </a:cubicBezTo>
                  <a:cubicBezTo>
                    <a:pt x="16323" y="14955"/>
                    <a:pt x="23891" y="9667"/>
                    <a:pt x="33922" y="7904"/>
                  </a:cubicBezTo>
                  <a:lnTo>
                    <a:pt x="33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 flipH="1">
              <a:off x="0" y="158625"/>
              <a:ext cx="1006875" cy="981425"/>
            </a:xfrm>
            <a:custGeom>
              <a:avLst/>
              <a:gdLst/>
              <a:ahLst/>
              <a:cxnLst/>
              <a:rect l="l" t="t" r="r" b="b"/>
              <a:pathLst>
                <a:path w="40275" h="39257" extrusionOk="0">
                  <a:moveTo>
                    <a:pt x="40184" y="1"/>
                  </a:moveTo>
                  <a:cubicBezTo>
                    <a:pt x="39059" y="1"/>
                    <a:pt x="37874" y="153"/>
                    <a:pt x="36719" y="305"/>
                  </a:cubicBezTo>
                  <a:cubicBezTo>
                    <a:pt x="31916" y="913"/>
                    <a:pt x="27265" y="2220"/>
                    <a:pt x="22828" y="4226"/>
                  </a:cubicBezTo>
                  <a:cubicBezTo>
                    <a:pt x="14925" y="7843"/>
                    <a:pt x="8754" y="13345"/>
                    <a:pt x="4712" y="21065"/>
                  </a:cubicBezTo>
                  <a:cubicBezTo>
                    <a:pt x="2584" y="25077"/>
                    <a:pt x="1216" y="29363"/>
                    <a:pt x="396" y="33862"/>
                  </a:cubicBezTo>
                  <a:cubicBezTo>
                    <a:pt x="152" y="35199"/>
                    <a:pt x="1" y="36536"/>
                    <a:pt x="1" y="37904"/>
                  </a:cubicBezTo>
                  <a:cubicBezTo>
                    <a:pt x="1" y="38330"/>
                    <a:pt x="61" y="38755"/>
                    <a:pt x="608" y="38877"/>
                  </a:cubicBezTo>
                  <a:cubicBezTo>
                    <a:pt x="1875" y="39130"/>
                    <a:pt x="3141" y="39257"/>
                    <a:pt x="4425" y="39257"/>
                  </a:cubicBezTo>
                  <a:cubicBezTo>
                    <a:pt x="4682" y="39257"/>
                    <a:pt x="4940" y="39252"/>
                    <a:pt x="5198" y="39242"/>
                  </a:cubicBezTo>
                  <a:cubicBezTo>
                    <a:pt x="5988" y="39242"/>
                    <a:pt x="6262" y="39059"/>
                    <a:pt x="6444" y="38299"/>
                  </a:cubicBezTo>
                  <a:cubicBezTo>
                    <a:pt x="6627" y="37539"/>
                    <a:pt x="6779" y="36749"/>
                    <a:pt x="6992" y="35989"/>
                  </a:cubicBezTo>
                  <a:cubicBezTo>
                    <a:pt x="9119" y="27570"/>
                    <a:pt x="13557" y="20609"/>
                    <a:pt x="20274" y="15199"/>
                  </a:cubicBezTo>
                  <a:cubicBezTo>
                    <a:pt x="26141" y="10548"/>
                    <a:pt x="32767" y="7721"/>
                    <a:pt x="40275" y="6931"/>
                  </a:cubicBezTo>
                  <a:cubicBezTo>
                    <a:pt x="40275" y="4651"/>
                    <a:pt x="40275" y="2372"/>
                    <a:pt x="40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27"/>
          <p:cNvSpPr/>
          <p:nvPr/>
        </p:nvSpPr>
        <p:spPr>
          <a:xfrm>
            <a:off x="3548625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4" name="Google Shape;1624;p27"/>
          <p:cNvGrpSpPr/>
          <p:nvPr/>
        </p:nvGrpSpPr>
        <p:grpSpPr>
          <a:xfrm>
            <a:off x="3122300" y="4315875"/>
            <a:ext cx="278150" cy="419700"/>
            <a:chOff x="3072550" y="1183838"/>
            <a:chExt cx="278150" cy="419700"/>
          </a:xfrm>
        </p:grpSpPr>
        <p:sp>
          <p:nvSpPr>
            <p:cNvPr id="1625" name="Google Shape;1625;p27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27"/>
          <p:cNvGrpSpPr/>
          <p:nvPr/>
        </p:nvGrpSpPr>
        <p:grpSpPr>
          <a:xfrm>
            <a:off x="8496200" y="2428200"/>
            <a:ext cx="192275" cy="194650"/>
            <a:chOff x="4716150" y="3916750"/>
            <a:chExt cx="192275" cy="194650"/>
          </a:xfrm>
        </p:grpSpPr>
        <p:sp>
          <p:nvSpPr>
            <p:cNvPr id="1628" name="Google Shape;1628;p27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0577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2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633" name="Google Shape;1633;p2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28"/>
          <p:cNvSpPr/>
          <p:nvPr/>
        </p:nvSpPr>
        <p:spPr>
          <a:xfrm flipH="1">
            <a:off x="560813" y="-5759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28"/>
          <p:cNvGrpSpPr/>
          <p:nvPr/>
        </p:nvGrpSpPr>
        <p:grpSpPr>
          <a:xfrm>
            <a:off x="308750" y="1059313"/>
            <a:ext cx="278150" cy="419700"/>
            <a:chOff x="3072550" y="1183838"/>
            <a:chExt cx="278150" cy="419700"/>
          </a:xfrm>
        </p:grpSpPr>
        <p:sp>
          <p:nvSpPr>
            <p:cNvPr id="1683" name="Google Shape;1683;p2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5" name="Google Shape;1685;p28"/>
          <p:cNvSpPr/>
          <p:nvPr/>
        </p:nvSpPr>
        <p:spPr>
          <a:xfrm rot="-2700000" flipH="1">
            <a:off x="6027517" y="4021223"/>
            <a:ext cx="315372" cy="1544585"/>
          </a:xfrm>
          <a:custGeom>
            <a:avLst/>
            <a:gdLst/>
            <a:ahLst/>
            <a:cxnLst/>
            <a:rect l="l" t="t" r="r" b="b"/>
            <a:pathLst>
              <a:path w="12615" h="61784" extrusionOk="0">
                <a:moveTo>
                  <a:pt x="10434" y="1"/>
                </a:moveTo>
                <a:cubicBezTo>
                  <a:pt x="10369" y="1"/>
                  <a:pt x="10296" y="7"/>
                  <a:pt x="10214" y="19"/>
                </a:cubicBezTo>
                <a:cubicBezTo>
                  <a:pt x="7387" y="262"/>
                  <a:pt x="4590" y="505"/>
                  <a:pt x="1824" y="931"/>
                </a:cubicBezTo>
                <a:cubicBezTo>
                  <a:pt x="183" y="1174"/>
                  <a:pt x="1" y="1508"/>
                  <a:pt x="1" y="2572"/>
                </a:cubicBezTo>
                <a:lnTo>
                  <a:pt x="1" y="10566"/>
                </a:lnTo>
                <a:cubicBezTo>
                  <a:pt x="153" y="13393"/>
                  <a:pt x="92" y="16189"/>
                  <a:pt x="335" y="19016"/>
                </a:cubicBezTo>
                <a:cubicBezTo>
                  <a:pt x="609" y="22360"/>
                  <a:pt x="761" y="25734"/>
                  <a:pt x="943" y="29077"/>
                </a:cubicBezTo>
                <a:cubicBezTo>
                  <a:pt x="1065" y="31418"/>
                  <a:pt x="1247" y="33789"/>
                  <a:pt x="1399" y="36129"/>
                </a:cubicBezTo>
                <a:lnTo>
                  <a:pt x="1855" y="43211"/>
                </a:lnTo>
                <a:cubicBezTo>
                  <a:pt x="1916" y="44427"/>
                  <a:pt x="1916" y="45643"/>
                  <a:pt x="2037" y="46828"/>
                </a:cubicBezTo>
                <a:cubicBezTo>
                  <a:pt x="2220" y="49017"/>
                  <a:pt x="2432" y="51175"/>
                  <a:pt x="2645" y="53394"/>
                </a:cubicBezTo>
                <a:cubicBezTo>
                  <a:pt x="2919" y="55825"/>
                  <a:pt x="3223" y="58227"/>
                  <a:pt x="3527" y="60658"/>
                </a:cubicBezTo>
                <a:cubicBezTo>
                  <a:pt x="3625" y="61419"/>
                  <a:pt x="3941" y="61784"/>
                  <a:pt x="4507" y="61784"/>
                </a:cubicBezTo>
                <a:cubicBezTo>
                  <a:pt x="4642" y="61784"/>
                  <a:pt x="4791" y="61763"/>
                  <a:pt x="4955" y="61722"/>
                </a:cubicBezTo>
                <a:cubicBezTo>
                  <a:pt x="6992" y="61175"/>
                  <a:pt x="9059" y="60962"/>
                  <a:pt x="11095" y="60354"/>
                </a:cubicBezTo>
                <a:cubicBezTo>
                  <a:pt x="11612" y="60202"/>
                  <a:pt x="11916" y="59898"/>
                  <a:pt x="12068" y="59382"/>
                </a:cubicBezTo>
                <a:cubicBezTo>
                  <a:pt x="12189" y="58986"/>
                  <a:pt x="12311" y="58531"/>
                  <a:pt x="12341" y="58105"/>
                </a:cubicBezTo>
                <a:cubicBezTo>
                  <a:pt x="12615" y="54822"/>
                  <a:pt x="12493" y="51540"/>
                  <a:pt x="12311" y="48226"/>
                </a:cubicBezTo>
                <a:cubicBezTo>
                  <a:pt x="12068" y="43515"/>
                  <a:pt x="11642" y="38804"/>
                  <a:pt x="11460" y="34092"/>
                </a:cubicBezTo>
                <a:cubicBezTo>
                  <a:pt x="11247" y="28773"/>
                  <a:pt x="11156" y="23424"/>
                  <a:pt x="11034" y="18104"/>
                </a:cubicBezTo>
                <a:cubicBezTo>
                  <a:pt x="11004" y="14366"/>
                  <a:pt x="11095" y="10597"/>
                  <a:pt x="10943" y="6888"/>
                </a:cubicBezTo>
                <a:cubicBezTo>
                  <a:pt x="10852" y="4882"/>
                  <a:pt x="10943" y="2815"/>
                  <a:pt x="10943" y="809"/>
                </a:cubicBezTo>
                <a:cubicBezTo>
                  <a:pt x="10943" y="257"/>
                  <a:pt x="10852" y="1"/>
                  <a:pt x="104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6" name="Google Shape;1686;p28"/>
          <p:cNvGrpSpPr/>
          <p:nvPr/>
        </p:nvGrpSpPr>
        <p:grpSpPr>
          <a:xfrm>
            <a:off x="6524950" y="4502100"/>
            <a:ext cx="192275" cy="194650"/>
            <a:chOff x="4716150" y="3916750"/>
            <a:chExt cx="192275" cy="194650"/>
          </a:xfrm>
        </p:grpSpPr>
        <p:sp>
          <p:nvSpPr>
            <p:cNvPr id="1687" name="Google Shape;1687;p28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0" name="Google Shape;1690;p28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9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693" name="Google Shape;1693;p29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29"/>
          <p:cNvGrpSpPr/>
          <p:nvPr/>
        </p:nvGrpSpPr>
        <p:grpSpPr>
          <a:xfrm flipH="1">
            <a:off x="8091811" y="3683023"/>
            <a:ext cx="1176543" cy="1558557"/>
            <a:chOff x="574750" y="3466425"/>
            <a:chExt cx="914175" cy="1211000"/>
          </a:xfrm>
        </p:grpSpPr>
        <p:sp>
          <p:nvSpPr>
            <p:cNvPr id="1742" name="Google Shape;1742;p29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9"/>
          <p:cNvGrpSpPr/>
          <p:nvPr/>
        </p:nvGrpSpPr>
        <p:grpSpPr>
          <a:xfrm>
            <a:off x="7713900" y="4480975"/>
            <a:ext cx="192275" cy="194650"/>
            <a:chOff x="4716150" y="3916750"/>
            <a:chExt cx="192275" cy="194650"/>
          </a:xfrm>
        </p:grpSpPr>
        <p:sp>
          <p:nvSpPr>
            <p:cNvPr id="1745" name="Google Shape;1745;p29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9"/>
          <p:cNvGrpSpPr/>
          <p:nvPr/>
        </p:nvGrpSpPr>
        <p:grpSpPr>
          <a:xfrm>
            <a:off x="926575" y="4368450"/>
            <a:ext cx="278150" cy="419700"/>
            <a:chOff x="2039050" y="3562425"/>
            <a:chExt cx="278150" cy="419700"/>
          </a:xfrm>
        </p:grpSpPr>
        <p:sp>
          <p:nvSpPr>
            <p:cNvPr id="1749" name="Google Shape;1749;p29"/>
            <p:cNvSpPr/>
            <p:nvPr/>
          </p:nvSpPr>
          <p:spPr>
            <a:xfrm>
              <a:off x="2039050" y="3768575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2166725" y="3562425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29"/>
          <p:cNvSpPr/>
          <p:nvPr/>
        </p:nvSpPr>
        <p:spPr>
          <a:xfrm>
            <a:off x="-722562" y="-539562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9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9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693" name="Google Shape;1693;p29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29"/>
          <p:cNvGrpSpPr/>
          <p:nvPr/>
        </p:nvGrpSpPr>
        <p:grpSpPr>
          <a:xfrm flipH="1">
            <a:off x="8091811" y="3683023"/>
            <a:ext cx="1176543" cy="1558557"/>
            <a:chOff x="574750" y="3466425"/>
            <a:chExt cx="914175" cy="1211000"/>
          </a:xfrm>
        </p:grpSpPr>
        <p:sp>
          <p:nvSpPr>
            <p:cNvPr id="1742" name="Google Shape;1742;p29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9"/>
          <p:cNvGrpSpPr/>
          <p:nvPr/>
        </p:nvGrpSpPr>
        <p:grpSpPr>
          <a:xfrm>
            <a:off x="7713900" y="4480975"/>
            <a:ext cx="192275" cy="194650"/>
            <a:chOff x="4716150" y="3916750"/>
            <a:chExt cx="192275" cy="194650"/>
          </a:xfrm>
        </p:grpSpPr>
        <p:sp>
          <p:nvSpPr>
            <p:cNvPr id="1745" name="Google Shape;1745;p29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9"/>
          <p:cNvGrpSpPr/>
          <p:nvPr/>
        </p:nvGrpSpPr>
        <p:grpSpPr>
          <a:xfrm>
            <a:off x="926575" y="4368450"/>
            <a:ext cx="278150" cy="419700"/>
            <a:chOff x="2039050" y="3562425"/>
            <a:chExt cx="278150" cy="419700"/>
          </a:xfrm>
        </p:grpSpPr>
        <p:sp>
          <p:nvSpPr>
            <p:cNvPr id="1749" name="Google Shape;1749;p29"/>
            <p:cNvSpPr/>
            <p:nvPr/>
          </p:nvSpPr>
          <p:spPr>
            <a:xfrm>
              <a:off x="2039050" y="3768575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2166725" y="3562425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29"/>
          <p:cNvSpPr/>
          <p:nvPr/>
        </p:nvSpPr>
        <p:spPr>
          <a:xfrm>
            <a:off x="-722562" y="-539562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9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054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9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693" name="Google Shape;1693;p29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29"/>
          <p:cNvGrpSpPr/>
          <p:nvPr/>
        </p:nvGrpSpPr>
        <p:grpSpPr>
          <a:xfrm flipH="1">
            <a:off x="8091811" y="3683023"/>
            <a:ext cx="1176543" cy="1558557"/>
            <a:chOff x="574750" y="3466425"/>
            <a:chExt cx="914175" cy="1211000"/>
          </a:xfrm>
        </p:grpSpPr>
        <p:sp>
          <p:nvSpPr>
            <p:cNvPr id="1742" name="Google Shape;1742;p29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9"/>
          <p:cNvGrpSpPr/>
          <p:nvPr/>
        </p:nvGrpSpPr>
        <p:grpSpPr>
          <a:xfrm>
            <a:off x="7713900" y="4480975"/>
            <a:ext cx="192275" cy="194650"/>
            <a:chOff x="4716150" y="3916750"/>
            <a:chExt cx="192275" cy="194650"/>
          </a:xfrm>
        </p:grpSpPr>
        <p:sp>
          <p:nvSpPr>
            <p:cNvPr id="1745" name="Google Shape;1745;p29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9"/>
          <p:cNvGrpSpPr/>
          <p:nvPr/>
        </p:nvGrpSpPr>
        <p:grpSpPr>
          <a:xfrm>
            <a:off x="926575" y="4368450"/>
            <a:ext cx="278150" cy="419700"/>
            <a:chOff x="2039050" y="3562425"/>
            <a:chExt cx="278150" cy="419700"/>
          </a:xfrm>
        </p:grpSpPr>
        <p:sp>
          <p:nvSpPr>
            <p:cNvPr id="1749" name="Google Shape;1749;p29"/>
            <p:cNvSpPr/>
            <p:nvPr/>
          </p:nvSpPr>
          <p:spPr>
            <a:xfrm>
              <a:off x="2039050" y="3768575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2166725" y="3562425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29"/>
          <p:cNvSpPr/>
          <p:nvPr/>
        </p:nvSpPr>
        <p:spPr>
          <a:xfrm>
            <a:off x="-722562" y="-539562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9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15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3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902" name="Google Shape;1902;p3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32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32"/>
          <p:cNvSpPr txBox="1">
            <a:spLocks noGrp="1"/>
          </p:cNvSpPr>
          <p:nvPr>
            <p:ph type="subTitle" idx="1"/>
          </p:nvPr>
        </p:nvSpPr>
        <p:spPr>
          <a:xfrm>
            <a:off x="92125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32"/>
          <p:cNvSpPr txBox="1">
            <a:spLocks noGrp="1"/>
          </p:cNvSpPr>
          <p:nvPr>
            <p:ph type="subTitle" idx="2"/>
          </p:nvPr>
        </p:nvSpPr>
        <p:spPr>
          <a:xfrm>
            <a:off x="92125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32"/>
          <p:cNvSpPr txBox="1">
            <a:spLocks noGrp="1"/>
          </p:cNvSpPr>
          <p:nvPr>
            <p:ph type="subTitle" idx="3"/>
          </p:nvPr>
        </p:nvSpPr>
        <p:spPr>
          <a:xfrm>
            <a:off x="343770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32"/>
          <p:cNvSpPr txBox="1">
            <a:spLocks noGrp="1"/>
          </p:cNvSpPr>
          <p:nvPr>
            <p:ph type="subTitle" idx="4"/>
          </p:nvPr>
        </p:nvSpPr>
        <p:spPr>
          <a:xfrm>
            <a:off x="343770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32"/>
          <p:cNvSpPr txBox="1">
            <a:spLocks noGrp="1"/>
          </p:cNvSpPr>
          <p:nvPr>
            <p:ph type="subTitle" idx="5"/>
          </p:nvPr>
        </p:nvSpPr>
        <p:spPr>
          <a:xfrm>
            <a:off x="595415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32"/>
          <p:cNvSpPr txBox="1">
            <a:spLocks noGrp="1"/>
          </p:cNvSpPr>
          <p:nvPr>
            <p:ph type="subTitle" idx="6"/>
          </p:nvPr>
        </p:nvSpPr>
        <p:spPr>
          <a:xfrm>
            <a:off x="595415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32"/>
          <p:cNvSpPr/>
          <p:nvPr/>
        </p:nvSpPr>
        <p:spPr>
          <a:xfrm>
            <a:off x="5013475" y="419750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32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902" name="Google Shape;1902;p3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32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32"/>
          <p:cNvSpPr txBox="1">
            <a:spLocks noGrp="1"/>
          </p:cNvSpPr>
          <p:nvPr>
            <p:ph type="subTitle" idx="1"/>
          </p:nvPr>
        </p:nvSpPr>
        <p:spPr>
          <a:xfrm>
            <a:off x="92125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32"/>
          <p:cNvSpPr txBox="1">
            <a:spLocks noGrp="1"/>
          </p:cNvSpPr>
          <p:nvPr>
            <p:ph type="subTitle" idx="2"/>
          </p:nvPr>
        </p:nvSpPr>
        <p:spPr>
          <a:xfrm>
            <a:off x="92125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32"/>
          <p:cNvSpPr txBox="1">
            <a:spLocks noGrp="1"/>
          </p:cNvSpPr>
          <p:nvPr>
            <p:ph type="subTitle" idx="3"/>
          </p:nvPr>
        </p:nvSpPr>
        <p:spPr>
          <a:xfrm>
            <a:off x="343770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32"/>
          <p:cNvSpPr txBox="1">
            <a:spLocks noGrp="1"/>
          </p:cNvSpPr>
          <p:nvPr>
            <p:ph type="subTitle" idx="4"/>
          </p:nvPr>
        </p:nvSpPr>
        <p:spPr>
          <a:xfrm>
            <a:off x="343770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32"/>
          <p:cNvSpPr txBox="1">
            <a:spLocks noGrp="1"/>
          </p:cNvSpPr>
          <p:nvPr>
            <p:ph type="subTitle" idx="5"/>
          </p:nvPr>
        </p:nvSpPr>
        <p:spPr>
          <a:xfrm>
            <a:off x="5954153" y="2572850"/>
            <a:ext cx="2268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32"/>
          <p:cNvSpPr txBox="1">
            <a:spLocks noGrp="1"/>
          </p:cNvSpPr>
          <p:nvPr>
            <p:ph type="subTitle" idx="6"/>
          </p:nvPr>
        </p:nvSpPr>
        <p:spPr>
          <a:xfrm>
            <a:off x="5954150" y="3027352"/>
            <a:ext cx="2268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32"/>
          <p:cNvSpPr/>
          <p:nvPr/>
        </p:nvSpPr>
        <p:spPr>
          <a:xfrm>
            <a:off x="5013475" y="419750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707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36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177" name="Google Shape;2177;p3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36"/>
          <p:cNvGrpSpPr/>
          <p:nvPr/>
        </p:nvGrpSpPr>
        <p:grpSpPr>
          <a:xfrm>
            <a:off x="6970180" y="2527027"/>
            <a:ext cx="2282628" cy="2969114"/>
            <a:chOff x="6112075" y="3626475"/>
            <a:chExt cx="998525" cy="1298825"/>
          </a:xfrm>
        </p:grpSpPr>
        <p:sp>
          <p:nvSpPr>
            <p:cNvPr id="2226" name="Google Shape;2226;p36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8" name="Google Shape;2228;p36"/>
          <p:cNvSpPr/>
          <p:nvPr/>
        </p:nvSpPr>
        <p:spPr>
          <a:xfrm flipH="1">
            <a:off x="1554238" y="-74530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36"/>
          <p:cNvSpPr/>
          <p:nvPr/>
        </p:nvSpPr>
        <p:spPr>
          <a:xfrm>
            <a:off x="540299" y="2483924"/>
            <a:ext cx="1013958" cy="982379"/>
          </a:xfrm>
          <a:custGeom>
            <a:avLst/>
            <a:gdLst/>
            <a:ahLst/>
            <a:cxnLst/>
            <a:rect l="l" t="t" r="r" b="b"/>
            <a:pathLst>
              <a:path w="30944" h="29978" extrusionOk="0">
                <a:moveTo>
                  <a:pt x="14317" y="0"/>
                </a:moveTo>
                <a:cubicBezTo>
                  <a:pt x="13983" y="0"/>
                  <a:pt x="13709" y="122"/>
                  <a:pt x="13618" y="426"/>
                </a:cubicBezTo>
                <a:cubicBezTo>
                  <a:pt x="13497" y="730"/>
                  <a:pt x="13557" y="943"/>
                  <a:pt x="13800" y="1186"/>
                </a:cubicBezTo>
                <a:cubicBezTo>
                  <a:pt x="14074" y="1429"/>
                  <a:pt x="14317" y="1672"/>
                  <a:pt x="14560" y="1946"/>
                </a:cubicBezTo>
                <a:cubicBezTo>
                  <a:pt x="16293" y="3921"/>
                  <a:pt x="17266" y="6140"/>
                  <a:pt x="17053" y="8815"/>
                </a:cubicBezTo>
                <a:cubicBezTo>
                  <a:pt x="16870" y="11247"/>
                  <a:pt x="15837" y="13283"/>
                  <a:pt x="14530" y="15259"/>
                </a:cubicBezTo>
                <a:cubicBezTo>
                  <a:pt x="11977" y="19119"/>
                  <a:pt x="8481" y="21399"/>
                  <a:pt x="3922" y="22007"/>
                </a:cubicBezTo>
                <a:cubicBezTo>
                  <a:pt x="2919" y="22159"/>
                  <a:pt x="1946" y="22189"/>
                  <a:pt x="943" y="22220"/>
                </a:cubicBezTo>
                <a:cubicBezTo>
                  <a:pt x="396" y="22280"/>
                  <a:pt x="1" y="22645"/>
                  <a:pt x="122" y="23040"/>
                </a:cubicBezTo>
                <a:cubicBezTo>
                  <a:pt x="244" y="23375"/>
                  <a:pt x="396" y="23679"/>
                  <a:pt x="578" y="23922"/>
                </a:cubicBezTo>
                <a:cubicBezTo>
                  <a:pt x="1490" y="25411"/>
                  <a:pt x="2828" y="26445"/>
                  <a:pt x="4287" y="27296"/>
                </a:cubicBezTo>
                <a:cubicBezTo>
                  <a:pt x="6961" y="28815"/>
                  <a:pt x="9758" y="29910"/>
                  <a:pt x="12889" y="29970"/>
                </a:cubicBezTo>
                <a:cubicBezTo>
                  <a:pt x="13032" y="29975"/>
                  <a:pt x="13174" y="29977"/>
                  <a:pt x="13316" y="29977"/>
                </a:cubicBezTo>
                <a:cubicBezTo>
                  <a:pt x="16072" y="29977"/>
                  <a:pt x="18639" y="29148"/>
                  <a:pt x="21095" y="27934"/>
                </a:cubicBezTo>
                <a:cubicBezTo>
                  <a:pt x="24895" y="26019"/>
                  <a:pt x="27904" y="23375"/>
                  <a:pt x="29576" y="19332"/>
                </a:cubicBezTo>
                <a:cubicBezTo>
                  <a:pt x="30427" y="17204"/>
                  <a:pt x="30944" y="15016"/>
                  <a:pt x="30579" y="12736"/>
                </a:cubicBezTo>
                <a:cubicBezTo>
                  <a:pt x="30093" y="9241"/>
                  <a:pt x="28512" y="6353"/>
                  <a:pt x="25776" y="4104"/>
                </a:cubicBezTo>
                <a:cubicBezTo>
                  <a:pt x="22889" y="1703"/>
                  <a:pt x="19697" y="152"/>
                  <a:pt x="15898" y="92"/>
                </a:cubicBezTo>
                <a:cubicBezTo>
                  <a:pt x="15351" y="92"/>
                  <a:pt x="14804" y="92"/>
                  <a:pt x="14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0" name="Google Shape;2230;p36"/>
          <p:cNvGrpSpPr/>
          <p:nvPr/>
        </p:nvGrpSpPr>
        <p:grpSpPr>
          <a:xfrm>
            <a:off x="621500" y="2103138"/>
            <a:ext cx="278150" cy="419700"/>
            <a:chOff x="3072550" y="1183838"/>
            <a:chExt cx="278150" cy="419700"/>
          </a:xfrm>
        </p:grpSpPr>
        <p:sp>
          <p:nvSpPr>
            <p:cNvPr id="2231" name="Google Shape;2231;p3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6"/>
          <p:cNvGrpSpPr/>
          <p:nvPr/>
        </p:nvGrpSpPr>
        <p:grpSpPr>
          <a:xfrm>
            <a:off x="7806582" y="1281190"/>
            <a:ext cx="866672" cy="973518"/>
            <a:chOff x="7959282" y="3895690"/>
            <a:chExt cx="866672" cy="973518"/>
          </a:xfrm>
        </p:grpSpPr>
        <p:sp>
          <p:nvSpPr>
            <p:cNvPr id="2234" name="Google Shape;2234;p36"/>
            <p:cNvSpPr/>
            <p:nvPr/>
          </p:nvSpPr>
          <p:spPr>
            <a:xfrm rot="-392749">
              <a:off x="8016893" y="3936615"/>
              <a:ext cx="760690" cy="892142"/>
            </a:xfrm>
            <a:custGeom>
              <a:avLst/>
              <a:gdLst/>
              <a:ahLst/>
              <a:cxnLst/>
              <a:rect l="l" t="t" r="r" b="b"/>
              <a:pathLst>
                <a:path w="30427" h="35685" extrusionOk="0">
                  <a:moveTo>
                    <a:pt x="15594" y="0"/>
                  </a:moveTo>
                  <a:lnTo>
                    <a:pt x="1" y="6171"/>
                  </a:lnTo>
                  <a:lnTo>
                    <a:pt x="548" y="30761"/>
                  </a:lnTo>
                  <a:lnTo>
                    <a:pt x="3830" y="35138"/>
                  </a:lnTo>
                  <a:lnTo>
                    <a:pt x="8694" y="33405"/>
                  </a:lnTo>
                  <a:lnTo>
                    <a:pt x="26718" y="35685"/>
                  </a:lnTo>
                  <a:lnTo>
                    <a:pt x="27539" y="24803"/>
                  </a:lnTo>
                  <a:lnTo>
                    <a:pt x="25503" y="22067"/>
                  </a:lnTo>
                  <a:lnTo>
                    <a:pt x="26749" y="20244"/>
                  </a:lnTo>
                  <a:lnTo>
                    <a:pt x="24955" y="16080"/>
                  </a:lnTo>
                  <a:lnTo>
                    <a:pt x="29454" y="10274"/>
                  </a:lnTo>
                  <a:lnTo>
                    <a:pt x="30427" y="3101"/>
                  </a:lnTo>
                  <a:lnTo>
                    <a:pt x="15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 rot="-392749">
              <a:off x="8007654" y="3936140"/>
              <a:ext cx="760690" cy="892142"/>
            </a:xfrm>
            <a:custGeom>
              <a:avLst/>
              <a:gdLst/>
              <a:ahLst/>
              <a:cxnLst/>
              <a:rect l="l" t="t" r="r" b="b"/>
              <a:pathLst>
                <a:path w="30427" h="35685" extrusionOk="0">
                  <a:moveTo>
                    <a:pt x="15533" y="0"/>
                  </a:moveTo>
                  <a:lnTo>
                    <a:pt x="1" y="6110"/>
                  </a:lnTo>
                  <a:lnTo>
                    <a:pt x="487" y="30700"/>
                  </a:lnTo>
                  <a:lnTo>
                    <a:pt x="3800" y="35077"/>
                  </a:lnTo>
                  <a:lnTo>
                    <a:pt x="8694" y="33375"/>
                  </a:lnTo>
                  <a:lnTo>
                    <a:pt x="26658" y="35685"/>
                  </a:lnTo>
                  <a:lnTo>
                    <a:pt x="27539" y="24742"/>
                  </a:lnTo>
                  <a:lnTo>
                    <a:pt x="25472" y="22037"/>
                  </a:lnTo>
                  <a:lnTo>
                    <a:pt x="26749" y="20183"/>
                  </a:lnTo>
                  <a:lnTo>
                    <a:pt x="24956" y="16049"/>
                  </a:lnTo>
                  <a:lnTo>
                    <a:pt x="29424" y="10213"/>
                  </a:lnTo>
                  <a:lnTo>
                    <a:pt x="30427" y="3040"/>
                  </a:lnTo>
                  <a:lnTo>
                    <a:pt x="15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 rot="-392749">
              <a:off x="8016813" y="4103321"/>
              <a:ext cx="638337" cy="604137"/>
            </a:xfrm>
            <a:custGeom>
              <a:avLst/>
              <a:gdLst/>
              <a:ahLst/>
              <a:cxnLst/>
              <a:rect l="l" t="t" r="r" b="b"/>
              <a:pathLst>
                <a:path w="25533" h="24165" extrusionOk="0">
                  <a:moveTo>
                    <a:pt x="0" y="0"/>
                  </a:moveTo>
                  <a:lnTo>
                    <a:pt x="0" y="1338"/>
                  </a:lnTo>
                  <a:lnTo>
                    <a:pt x="1703" y="1338"/>
                  </a:lnTo>
                  <a:lnTo>
                    <a:pt x="3435" y="4043"/>
                  </a:lnTo>
                  <a:lnTo>
                    <a:pt x="3435" y="21855"/>
                  </a:lnTo>
                  <a:cubicBezTo>
                    <a:pt x="3435" y="22068"/>
                    <a:pt x="3344" y="22220"/>
                    <a:pt x="3162" y="22341"/>
                  </a:cubicBezTo>
                  <a:cubicBezTo>
                    <a:pt x="3010" y="22463"/>
                    <a:pt x="2766" y="22554"/>
                    <a:pt x="2462" y="22645"/>
                  </a:cubicBezTo>
                  <a:cubicBezTo>
                    <a:pt x="2189" y="22706"/>
                    <a:pt x="1824" y="22767"/>
                    <a:pt x="1429" y="22797"/>
                  </a:cubicBezTo>
                  <a:cubicBezTo>
                    <a:pt x="1064" y="22797"/>
                    <a:pt x="669" y="22827"/>
                    <a:pt x="244" y="22827"/>
                  </a:cubicBezTo>
                  <a:lnTo>
                    <a:pt x="244" y="24165"/>
                  </a:lnTo>
                  <a:lnTo>
                    <a:pt x="7691" y="24165"/>
                  </a:lnTo>
                  <a:lnTo>
                    <a:pt x="7691" y="22827"/>
                  </a:lnTo>
                  <a:cubicBezTo>
                    <a:pt x="7265" y="22827"/>
                    <a:pt x="6870" y="22797"/>
                    <a:pt x="6505" y="22797"/>
                  </a:cubicBezTo>
                  <a:cubicBezTo>
                    <a:pt x="6140" y="22767"/>
                    <a:pt x="5806" y="22706"/>
                    <a:pt x="5532" y="22645"/>
                  </a:cubicBezTo>
                  <a:cubicBezTo>
                    <a:pt x="5259" y="22554"/>
                    <a:pt x="5046" y="22432"/>
                    <a:pt x="4894" y="22311"/>
                  </a:cubicBezTo>
                  <a:cubicBezTo>
                    <a:pt x="4742" y="22159"/>
                    <a:pt x="4651" y="21976"/>
                    <a:pt x="4651" y="21764"/>
                  </a:cubicBezTo>
                  <a:lnTo>
                    <a:pt x="4651" y="5958"/>
                  </a:lnTo>
                  <a:lnTo>
                    <a:pt x="15654" y="24165"/>
                  </a:lnTo>
                  <a:lnTo>
                    <a:pt x="22888" y="24165"/>
                  </a:lnTo>
                  <a:lnTo>
                    <a:pt x="22888" y="2341"/>
                  </a:lnTo>
                  <a:cubicBezTo>
                    <a:pt x="22888" y="1915"/>
                    <a:pt x="23132" y="1642"/>
                    <a:pt x="23587" y="1520"/>
                  </a:cubicBezTo>
                  <a:cubicBezTo>
                    <a:pt x="24074" y="1399"/>
                    <a:pt x="24712" y="1338"/>
                    <a:pt x="25533" y="1338"/>
                  </a:cubicBezTo>
                  <a:lnTo>
                    <a:pt x="25533" y="0"/>
                  </a:lnTo>
                  <a:lnTo>
                    <a:pt x="19059" y="0"/>
                  </a:lnTo>
                  <a:lnTo>
                    <a:pt x="19059" y="1338"/>
                  </a:lnTo>
                  <a:cubicBezTo>
                    <a:pt x="19454" y="1338"/>
                    <a:pt x="19818" y="1338"/>
                    <a:pt x="20153" y="1368"/>
                  </a:cubicBezTo>
                  <a:cubicBezTo>
                    <a:pt x="20487" y="1399"/>
                    <a:pt x="20761" y="1459"/>
                    <a:pt x="20973" y="1520"/>
                  </a:cubicBezTo>
                  <a:cubicBezTo>
                    <a:pt x="21217" y="1611"/>
                    <a:pt x="21399" y="1702"/>
                    <a:pt x="21490" y="1824"/>
                  </a:cubicBezTo>
                  <a:cubicBezTo>
                    <a:pt x="21612" y="1976"/>
                    <a:pt x="21673" y="2128"/>
                    <a:pt x="21673" y="2341"/>
                  </a:cubicBezTo>
                  <a:lnTo>
                    <a:pt x="21673" y="14438"/>
                  </a:lnTo>
                  <a:lnTo>
                    <a:pt x="12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37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239" name="Google Shape;2239;p37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37"/>
          <p:cNvGrpSpPr/>
          <p:nvPr/>
        </p:nvGrpSpPr>
        <p:grpSpPr>
          <a:xfrm>
            <a:off x="-78516" y="3490695"/>
            <a:ext cx="1358555" cy="1799667"/>
            <a:chOff x="574750" y="3466425"/>
            <a:chExt cx="914175" cy="1211000"/>
          </a:xfrm>
        </p:grpSpPr>
        <p:sp>
          <p:nvSpPr>
            <p:cNvPr id="2288" name="Google Shape;2288;p37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37"/>
          <p:cNvSpPr/>
          <p:nvPr/>
        </p:nvSpPr>
        <p:spPr>
          <a:xfrm>
            <a:off x="3217525" y="-545700"/>
            <a:ext cx="2492927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37"/>
          <p:cNvSpPr/>
          <p:nvPr/>
        </p:nvSpPr>
        <p:spPr>
          <a:xfrm>
            <a:off x="8132250" y="1740025"/>
            <a:ext cx="1195946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2" name="Google Shape;2292;p37"/>
          <p:cNvGrpSpPr/>
          <p:nvPr/>
        </p:nvGrpSpPr>
        <p:grpSpPr>
          <a:xfrm rot="2210956">
            <a:off x="7886639" y="1651710"/>
            <a:ext cx="445316" cy="633787"/>
            <a:chOff x="5651575" y="2974475"/>
            <a:chExt cx="445325" cy="633800"/>
          </a:xfrm>
        </p:grpSpPr>
        <p:sp>
          <p:nvSpPr>
            <p:cNvPr id="2293" name="Google Shape;2293;p37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3" name="Google Shape;2303;p37"/>
          <p:cNvGrpSpPr/>
          <p:nvPr/>
        </p:nvGrpSpPr>
        <p:grpSpPr>
          <a:xfrm rot="-1292955">
            <a:off x="694149" y="1903256"/>
            <a:ext cx="1111398" cy="1169474"/>
            <a:chOff x="7545425" y="3718849"/>
            <a:chExt cx="1111401" cy="1169477"/>
          </a:xfrm>
        </p:grpSpPr>
        <p:grpSp>
          <p:nvGrpSpPr>
            <p:cNvPr id="2304" name="Google Shape;2304;p37"/>
            <p:cNvGrpSpPr/>
            <p:nvPr/>
          </p:nvGrpSpPr>
          <p:grpSpPr>
            <a:xfrm>
              <a:off x="7545425" y="3718849"/>
              <a:ext cx="1111401" cy="1169477"/>
              <a:chOff x="3081150" y="3480049"/>
              <a:chExt cx="1111401" cy="1169477"/>
            </a:xfrm>
          </p:grpSpPr>
          <p:sp>
            <p:nvSpPr>
              <p:cNvPr id="2305" name="Google Shape;2305;p37"/>
              <p:cNvSpPr/>
              <p:nvPr/>
            </p:nvSpPr>
            <p:spPr>
              <a:xfrm>
                <a:off x="3083059" y="3480049"/>
                <a:ext cx="1109491" cy="1169477"/>
              </a:xfrm>
              <a:custGeom>
                <a:avLst/>
                <a:gdLst/>
                <a:ahLst/>
                <a:cxnLst/>
                <a:rect l="l" t="t" r="r" b="b"/>
                <a:pathLst>
                  <a:path w="34865" h="36750" extrusionOk="0">
                    <a:moveTo>
                      <a:pt x="16050" y="1"/>
                    </a:moveTo>
                    <a:cubicBezTo>
                      <a:pt x="15199" y="822"/>
                      <a:pt x="13071" y="4287"/>
                      <a:pt x="12342" y="4591"/>
                    </a:cubicBezTo>
                    <a:cubicBezTo>
                      <a:pt x="12098" y="4013"/>
                      <a:pt x="11794" y="3496"/>
                      <a:pt x="11430" y="3040"/>
                    </a:cubicBezTo>
                    <a:cubicBezTo>
                      <a:pt x="10731" y="4074"/>
                      <a:pt x="6019" y="5776"/>
                      <a:pt x="6019" y="5776"/>
                    </a:cubicBezTo>
                    <a:lnTo>
                      <a:pt x="1855" y="3101"/>
                    </a:lnTo>
                    <a:lnTo>
                      <a:pt x="1" y="32099"/>
                    </a:lnTo>
                    <a:lnTo>
                      <a:pt x="6323" y="33132"/>
                    </a:lnTo>
                    <a:cubicBezTo>
                      <a:pt x="6566" y="33801"/>
                      <a:pt x="6749" y="34500"/>
                      <a:pt x="6992" y="35169"/>
                    </a:cubicBezTo>
                    <a:cubicBezTo>
                      <a:pt x="9363" y="34165"/>
                      <a:pt x="11916" y="33436"/>
                      <a:pt x="14500" y="33102"/>
                    </a:cubicBezTo>
                    <a:cubicBezTo>
                      <a:pt x="14986" y="33892"/>
                      <a:pt x="15503" y="34713"/>
                      <a:pt x="15989" y="35564"/>
                    </a:cubicBezTo>
                    <a:cubicBezTo>
                      <a:pt x="16810" y="34986"/>
                      <a:pt x="21217" y="32828"/>
                      <a:pt x="21217" y="32828"/>
                    </a:cubicBezTo>
                    <a:cubicBezTo>
                      <a:pt x="21217" y="32828"/>
                      <a:pt x="23010" y="35716"/>
                      <a:pt x="22980" y="36749"/>
                    </a:cubicBezTo>
                    <a:lnTo>
                      <a:pt x="34865" y="5229"/>
                    </a:lnTo>
                    <a:lnTo>
                      <a:pt x="34865" y="5229"/>
                    </a:lnTo>
                    <a:cubicBezTo>
                      <a:pt x="34129" y="5252"/>
                      <a:pt x="33319" y="5261"/>
                      <a:pt x="32462" y="5261"/>
                    </a:cubicBezTo>
                    <a:cubicBezTo>
                      <a:pt x="29431" y="5261"/>
                      <a:pt x="25818" y="5149"/>
                      <a:pt x="22847" y="5149"/>
                    </a:cubicBezTo>
                    <a:cubicBezTo>
                      <a:pt x="22187" y="5149"/>
                      <a:pt x="21558" y="5155"/>
                      <a:pt x="20974" y="5168"/>
                    </a:cubicBezTo>
                    <a:cubicBezTo>
                      <a:pt x="20861" y="5168"/>
                      <a:pt x="20751" y="5171"/>
                      <a:pt x="20641" y="5171"/>
                    </a:cubicBezTo>
                    <a:cubicBezTo>
                      <a:pt x="20368" y="5171"/>
                      <a:pt x="20101" y="5155"/>
                      <a:pt x="19819" y="5046"/>
                    </a:cubicBezTo>
                    <a:cubicBezTo>
                      <a:pt x="19333" y="4864"/>
                      <a:pt x="18998" y="4439"/>
                      <a:pt x="18633" y="4013"/>
                    </a:cubicBezTo>
                    <a:cubicBezTo>
                      <a:pt x="17661" y="2767"/>
                      <a:pt x="16779" y="1429"/>
                      <a:pt x="160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7"/>
              <p:cNvSpPr/>
              <p:nvPr/>
            </p:nvSpPr>
            <p:spPr>
              <a:xfrm>
                <a:off x="3081150" y="3493605"/>
                <a:ext cx="1110446" cy="1137527"/>
              </a:xfrm>
              <a:custGeom>
                <a:avLst/>
                <a:gdLst/>
                <a:ahLst/>
                <a:cxnLst/>
                <a:rect l="l" t="t" r="r" b="b"/>
                <a:pathLst>
                  <a:path w="34895" h="35746" extrusionOk="0">
                    <a:moveTo>
                      <a:pt x="16079" y="0"/>
                    </a:moveTo>
                    <a:cubicBezTo>
                      <a:pt x="15198" y="821"/>
                      <a:pt x="13070" y="4195"/>
                      <a:pt x="12371" y="4469"/>
                    </a:cubicBezTo>
                    <a:cubicBezTo>
                      <a:pt x="12128" y="3891"/>
                      <a:pt x="11824" y="3405"/>
                      <a:pt x="11459" y="2949"/>
                    </a:cubicBezTo>
                    <a:cubicBezTo>
                      <a:pt x="10760" y="3982"/>
                      <a:pt x="6049" y="5654"/>
                      <a:pt x="6049" y="5654"/>
                    </a:cubicBezTo>
                    <a:lnTo>
                      <a:pt x="1885" y="3070"/>
                    </a:lnTo>
                    <a:lnTo>
                      <a:pt x="0" y="31247"/>
                    </a:lnTo>
                    <a:lnTo>
                      <a:pt x="6353" y="32220"/>
                    </a:lnTo>
                    <a:cubicBezTo>
                      <a:pt x="6596" y="32858"/>
                      <a:pt x="6778" y="33527"/>
                      <a:pt x="6991" y="34195"/>
                    </a:cubicBezTo>
                    <a:cubicBezTo>
                      <a:pt x="9392" y="33192"/>
                      <a:pt x="11946" y="32524"/>
                      <a:pt x="14529" y="32159"/>
                    </a:cubicBezTo>
                    <a:cubicBezTo>
                      <a:pt x="15016" y="33010"/>
                      <a:pt x="15502" y="33800"/>
                      <a:pt x="16019" y="34591"/>
                    </a:cubicBezTo>
                    <a:cubicBezTo>
                      <a:pt x="16839" y="34043"/>
                      <a:pt x="21247" y="31946"/>
                      <a:pt x="21247" y="31946"/>
                    </a:cubicBezTo>
                    <a:cubicBezTo>
                      <a:pt x="21247" y="31946"/>
                      <a:pt x="23040" y="34743"/>
                      <a:pt x="23010" y="35746"/>
                    </a:cubicBezTo>
                    <a:lnTo>
                      <a:pt x="34894" y="5076"/>
                    </a:lnTo>
                    <a:lnTo>
                      <a:pt x="34894" y="5076"/>
                    </a:lnTo>
                    <a:cubicBezTo>
                      <a:pt x="34256" y="5091"/>
                      <a:pt x="33560" y="5097"/>
                      <a:pt x="32827" y="5097"/>
                    </a:cubicBezTo>
                    <a:cubicBezTo>
                      <a:pt x="29792" y="5097"/>
                      <a:pt x="26102" y="4995"/>
                      <a:pt x="23053" y="4995"/>
                    </a:cubicBezTo>
                    <a:cubicBezTo>
                      <a:pt x="22316" y="4995"/>
                      <a:pt x="21617" y="5001"/>
                      <a:pt x="20973" y="5016"/>
                    </a:cubicBezTo>
                    <a:cubicBezTo>
                      <a:pt x="20608" y="5016"/>
                      <a:pt x="20213" y="5016"/>
                      <a:pt x="19848" y="4894"/>
                    </a:cubicBezTo>
                    <a:cubicBezTo>
                      <a:pt x="19362" y="4712"/>
                      <a:pt x="18997" y="4317"/>
                      <a:pt x="18663" y="3891"/>
                    </a:cubicBezTo>
                    <a:cubicBezTo>
                      <a:pt x="17690" y="2675"/>
                      <a:pt x="16809" y="1399"/>
                      <a:pt x="16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7"/>
              <p:cNvSpPr/>
              <p:nvPr/>
            </p:nvSpPr>
            <p:spPr>
              <a:xfrm>
                <a:off x="3201057" y="3775088"/>
                <a:ext cx="743886" cy="528011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22676" extrusionOk="0">
                    <a:moveTo>
                      <a:pt x="0" y="1"/>
                    </a:moveTo>
                    <a:lnTo>
                      <a:pt x="6323" y="22676"/>
                    </a:lnTo>
                    <a:lnTo>
                      <a:pt x="10608" y="22676"/>
                    </a:lnTo>
                    <a:lnTo>
                      <a:pt x="15988" y="3010"/>
                    </a:lnTo>
                    <a:lnTo>
                      <a:pt x="21308" y="22676"/>
                    </a:lnTo>
                    <a:lnTo>
                      <a:pt x="25624" y="22676"/>
                    </a:lnTo>
                    <a:lnTo>
                      <a:pt x="31946" y="1"/>
                    </a:lnTo>
                    <a:lnTo>
                      <a:pt x="28481" y="1"/>
                    </a:lnTo>
                    <a:lnTo>
                      <a:pt x="23192" y="19150"/>
                    </a:lnTo>
                    <a:lnTo>
                      <a:pt x="17873" y="1"/>
                    </a:lnTo>
                    <a:lnTo>
                      <a:pt x="14043" y="1"/>
                    </a:lnTo>
                    <a:lnTo>
                      <a:pt x="8754" y="19150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8" name="Google Shape;2308;p37"/>
            <p:cNvSpPr/>
            <p:nvPr/>
          </p:nvSpPr>
          <p:spPr>
            <a:xfrm>
              <a:off x="7686882" y="4039576"/>
              <a:ext cx="743886" cy="528011"/>
            </a:xfrm>
            <a:custGeom>
              <a:avLst/>
              <a:gdLst/>
              <a:ahLst/>
              <a:cxnLst/>
              <a:rect l="l" t="t" r="r" b="b"/>
              <a:pathLst>
                <a:path w="31947" h="22676" extrusionOk="0">
                  <a:moveTo>
                    <a:pt x="0" y="1"/>
                  </a:moveTo>
                  <a:lnTo>
                    <a:pt x="6323" y="22676"/>
                  </a:lnTo>
                  <a:lnTo>
                    <a:pt x="10608" y="22676"/>
                  </a:lnTo>
                  <a:lnTo>
                    <a:pt x="15988" y="3010"/>
                  </a:lnTo>
                  <a:lnTo>
                    <a:pt x="21308" y="22676"/>
                  </a:lnTo>
                  <a:lnTo>
                    <a:pt x="25624" y="22676"/>
                  </a:lnTo>
                  <a:lnTo>
                    <a:pt x="31946" y="1"/>
                  </a:lnTo>
                  <a:lnTo>
                    <a:pt x="28481" y="1"/>
                  </a:lnTo>
                  <a:lnTo>
                    <a:pt x="23192" y="19150"/>
                  </a:lnTo>
                  <a:lnTo>
                    <a:pt x="17873" y="1"/>
                  </a:lnTo>
                  <a:lnTo>
                    <a:pt x="14043" y="1"/>
                  </a:lnTo>
                  <a:lnTo>
                    <a:pt x="8754" y="19150"/>
                  </a:lnTo>
                  <a:lnTo>
                    <a:pt x="34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_1"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38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2311" name="Google Shape;2311;p3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9" name="Google Shape;2359;p38"/>
          <p:cNvSpPr/>
          <p:nvPr/>
        </p:nvSpPr>
        <p:spPr>
          <a:xfrm flipH="1">
            <a:off x="-95700" y="0"/>
            <a:ext cx="1447697" cy="1709048"/>
          </a:xfrm>
          <a:custGeom>
            <a:avLst/>
            <a:gdLst/>
            <a:ahLst/>
            <a:cxnLst/>
            <a:rect l="l" t="t" r="r" b="b"/>
            <a:pathLst>
              <a:path w="41157" h="48587" extrusionOk="0">
                <a:moveTo>
                  <a:pt x="4181" y="0"/>
                </a:moveTo>
                <a:cubicBezTo>
                  <a:pt x="3994" y="0"/>
                  <a:pt x="3792" y="51"/>
                  <a:pt x="3587" y="161"/>
                </a:cubicBezTo>
                <a:cubicBezTo>
                  <a:pt x="3040" y="435"/>
                  <a:pt x="2706" y="891"/>
                  <a:pt x="2432" y="1407"/>
                </a:cubicBezTo>
                <a:cubicBezTo>
                  <a:pt x="305" y="5815"/>
                  <a:pt x="1" y="10344"/>
                  <a:pt x="1612" y="14994"/>
                </a:cubicBezTo>
                <a:cubicBezTo>
                  <a:pt x="2371" y="17183"/>
                  <a:pt x="3678" y="19158"/>
                  <a:pt x="5046" y="21073"/>
                </a:cubicBezTo>
                <a:cubicBezTo>
                  <a:pt x="6232" y="22684"/>
                  <a:pt x="6718" y="24478"/>
                  <a:pt x="6718" y="26453"/>
                </a:cubicBezTo>
                <a:cubicBezTo>
                  <a:pt x="6718" y="28490"/>
                  <a:pt x="6384" y="30466"/>
                  <a:pt x="6475" y="32077"/>
                </a:cubicBezTo>
                <a:cubicBezTo>
                  <a:pt x="6475" y="33596"/>
                  <a:pt x="6414" y="34782"/>
                  <a:pt x="6688" y="35846"/>
                </a:cubicBezTo>
                <a:cubicBezTo>
                  <a:pt x="7782" y="41317"/>
                  <a:pt x="10821" y="45299"/>
                  <a:pt x="15989" y="47426"/>
                </a:cubicBezTo>
                <a:cubicBezTo>
                  <a:pt x="17931" y="48219"/>
                  <a:pt x="19874" y="48587"/>
                  <a:pt x="21807" y="48587"/>
                </a:cubicBezTo>
                <a:cubicBezTo>
                  <a:pt x="24319" y="48587"/>
                  <a:pt x="26815" y="47965"/>
                  <a:pt x="29272" y="46849"/>
                </a:cubicBezTo>
                <a:cubicBezTo>
                  <a:pt x="30548" y="46241"/>
                  <a:pt x="31764" y="45542"/>
                  <a:pt x="33162" y="45268"/>
                </a:cubicBezTo>
                <a:cubicBezTo>
                  <a:pt x="35594" y="44812"/>
                  <a:pt x="38086" y="45116"/>
                  <a:pt x="40518" y="44812"/>
                </a:cubicBezTo>
                <a:cubicBezTo>
                  <a:pt x="40602" y="44812"/>
                  <a:pt x="40706" y="44859"/>
                  <a:pt x="40802" y="44859"/>
                </a:cubicBezTo>
                <a:cubicBezTo>
                  <a:pt x="40878" y="44859"/>
                  <a:pt x="40950" y="44829"/>
                  <a:pt x="41004" y="44721"/>
                </a:cubicBezTo>
                <a:cubicBezTo>
                  <a:pt x="41156" y="44508"/>
                  <a:pt x="41126" y="44265"/>
                  <a:pt x="40974" y="44083"/>
                </a:cubicBezTo>
                <a:cubicBezTo>
                  <a:pt x="40761" y="43870"/>
                  <a:pt x="40609" y="43627"/>
                  <a:pt x="40427" y="43444"/>
                </a:cubicBezTo>
                <a:cubicBezTo>
                  <a:pt x="38877" y="41985"/>
                  <a:pt x="36962" y="41286"/>
                  <a:pt x="34895" y="41074"/>
                </a:cubicBezTo>
                <a:cubicBezTo>
                  <a:pt x="34558" y="41045"/>
                  <a:pt x="34227" y="41031"/>
                  <a:pt x="33899" y="41031"/>
                </a:cubicBezTo>
                <a:cubicBezTo>
                  <a:pt x="31803" y="41031"/>
                  <a:pt x="29880" y="41596"/>
                  <a:pt x="27934" y="42411"/>
                </a:cubicBezTo>
                <a:cubicBezTo>
                  <a:pt x="25969" y="43253"/>
                  <a:pt x="23950" y="43681"/>
                  <a:pt x="21876" y="43681"/>
                </a:cubicBezTo>
                <a:cubicBezTo>
                  <a:pt x="21256" y="43681"/>
                  <a:pt x="20631" y="43643"/>
                  <a:pt x="20001" y="43566"/>
                </a:cubicBezTo>
                <a:cubicBezTo>
                  <a:pt x="16870" y="43171"/>
                  <a:pt x="14317" y="41621"/>
                  <a:pt x="12250" y="39371"/>
                </a:cubicBezTo>
                <a:cubicBezTo>
                  <a:pt x="10821" y="37882"/>
                  <a:pt x="9910" y="36150"/>
                  <a:pt x="9666" y="34052"/>
                </a:cubicBezTo>
                <a:cubicBezTo>
                  <a:pt x="9393" y="31894"/>
                  <a:pt x="9666" y="29766"/>
                  <a:pt x="10001" y="27639"/>
                </a:cubicBezTo>
                <a:cubicBezTo>
                  <a:pt x="10305" y="25541"/>
                  <a:pt x="10426" y="23475"/>
                  <a:pt x="9879" y="21377"/>
                </a:cubicBezTo>
                <a:cubicBezTo>
                  <a:pt x="9393" y="19554"/>
                  <a:pt x="8481" y="17943"/>
                  <a:pt x="7478" y="16423"/>
                </a:cubicBezTo>
                <a:cubicBezTo>
                  <a:pt x="5107" y="12715"/>
                  <a:pt x="4347" y="8642"/>
                  <a:pt x="4803" y="4265"/>
                </a:cubicBezTo>
                <a:cubicBezTo>
                  <a:pt x="4894" y="3201"/>
                  <a:pt x="5046" y="2137"/>
                  <a:pt x="5107" y="1073"/>
                </a:cubicBezTo>
                <a:cubicBezTo>
                  <a:pt x="5130" y="420"/>
                  <a:pt x="4718" y="0"/>
                  <a:pt x="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0" name="Google Shape;2360;p38"/>
          <p:cNvGrpSpPr/>
          <p:nvPr/>
        </p:nvGrpSpPr>
        <p:grpSpPr>
          <a:xfrm>
            <a:off x="1194525" y="1216388"/>
            <a:ext cx="278150" cy="419700"/>
            <a:chOff x="3072550" y="1183838"/>
            <a:chExt cx="278150" cy="419700"/>
          </a:xfrm>
        </p:grpSpPr>
        <p:sp>
          <p:nvSpPr>
            <p:cNvPr id="2361" name="Google Shape;2361;p3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3" name="Google Shape;2363;p38"/>
          <p:cNvSpPr/>
          <p:nvPr/>
        </p:nvSpPr>
        <p:spPr>
          <a:xfrm>
            <a:off x="3548625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4" name="Google Shape;2364;p38"/>
          <p:cNvGrpSpPr/>
          <p:nvPr/>
        </p:nvGrpSpPr>
        <p:grpSpPr>
          <a:xfrm>
            <a:off x="5722850" y="4010325"/>
            <a:ext cx="192275" cy="194650"/>
            <a:chOff x="4716150" y="3916750"/>
            <a:chExt cx="192275" cy="194650"/>
          </a:xfrm>
        </p:grpSpPr>
        <p:sp>
          <p:nvSpPr>
            <p:cNvPr id="2365" name="Google Shape;2365;p38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38"/>
          <p:cNvSpPr/>
          <p:nvPr/>
        </p:nvSpPr>
        <p:spPr>
          <a:xfrm>
            <a:off x="8309400" y="360000"/>
            <a:ext cx="848050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8"/>
          <p:cNvSpPr/>
          <p:nvPr/>
        </p:nvSpPr>
        <p:spPr>
          <a:xfrm>
            <a:off x="8150575" y="158625"/>
            <a:ext cx="1006875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0" name="Google Shape;2370;p38"/>
          <p:cNvGrpSpPr/>
          <p:nvPr/>
        </p:nvGrpSpPr>
        <p:grpSpPr>
          <a:xfrm>
            <a:off x="265403" y="2956928"/>
            <a:ext cx="1059886" cy="1081877"/>
            <a:chOff x="5795125" y="115533"/>
            <a:chExt cx="1274514" cy="1300958"/>
          </a:xfrm>
        </p:grpSpPr>
        <p:sp>
          <p:nvSpPr>
            <p:cNvPr id="2371" name="Google Shape;2371;p38"/>
            <p:cNvSpPr/>
            <p:nvPr/>
          </p:nvSpPr>
          <p:spPr>
            <a:xfrm rot="-1578016">
              <a:off x="5966306" y="270775"/>
              <a:ext cx="932152" cy="990474"/>
            </a:xfrm>
            <a:custGeom>
              <a:avLst/>
              <a:gdLst/>
              <a:ahLst/>
              <a:cxnLst/>
              <a:rect l="l" t="t" r="r" b="b"/>
              <a:pathLst>
                <a:path w="31582" h="33558" extrusionOk="0">
                  <a:moveTo>
                    <a:pt x="18785" y="1"/>
                  </a:moveTo>
                  <a:lnTo>
                    <a:pt x="8754" y="3922"/>
                  </a:lnTo>
                  <a:lnTo>
                    <a:pt x="730" y="11095"/>
                  </a:lnTo>
                  <a:lnTo>
                    <a:pt x="0" y="26293"/>
                  </a:lnTo>
                  <a:lnTo>
                    <a:pt x="9393" y="33557"/>
                  </a:lnTo>
                  <a:lnTo>
                    <a:pt x="24773" y="32767"/>
                  </a:lnTo>
                  <a:lnTo>
                    <a:pt x="31581" y="24165"/>
                  </a:lnTo>
                  <a:lnTo>
                    <a:pt x="30305" y="8511"/>
                  </a:lnTo>
                  <a:lnTo>
                    <a:pt x="18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 rot="-1578016">
              <a:off x="6129601" y="508627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extrusionOk="0">
                  <a:moveTo>
                    <a:pt x="12159" y="0"/>
                  </a:moveTo>
                  <a:cubicBezTo>
                    <a:pt x="10122" y="0"/>
                    <a:pt x="8360" y="274"/>
                    <a:pt x="6840" y="851"/>
                  </a:cubicBezTo>
                  <a:cubicBezTo>
                    <a:pt x="5320" y="1429"/>
                    <a:pt x="4043" y="2189"/>
                    <a:pt x="3040" y="3192"/>
                  </a:cubicBezTo>
                  <a:cubicBezTo>
                    <a:pt x="2037" y="4195"/>
                    <a:pt x="1277" y="5380"/>
                    <a:pt x="761" y="6748"/>
                  </a:cubicBezTo>
                  <a:cubicBezTo>
                    <a:pt x="274" y="8085"/>
                    <a:pt x="1" y="9575"/>
                    <a:pt x="1" y="11155"/>
                  </a:cubicBezTo>
                  <a:cubicBezTo>
                    <a:pt x="1" y="12645"/>
                    <a:pt x="305" y="14043"/>
                    <a:pt x="852" y="15289"/>
                  </a:cubicBezTo>
                  <a:cubicBezTo>
                    <a:pt x="1429" y="16535"/>
                    <a:pt x="2250" y="17599"/>
                    <a:pt x="3283" y="18511"/>
                  </a:cubicBezTo>
                  <a:cubicBezTo>
                    <a:pt x="4347" y="19423"/>
                    <a:pt x="5624" y="20092"/>
                    <a:pt x="7113" y="20608"/>
                  </a:cubicBezTo>
                  <a:cubicBezTo>
                    <a:pt x="8603" y="21095"/>
                    <a:pt x="10244" y="21338"/>
                    <a:pt x="12098" y="21338"/>
                  </a:cubicBezTo>
                  <a:cubicBezTo>
                    <a:pt x="13952" y="21338"/>
                    <a:pt x="15563" y="21095"/>
                    <a:pt x="16870" y="20608"/>
                  </a:cubicBezTo>
                  <a:cubicBezTo>
                    <a:pt x="18177" y="20092"/>
                    <a:pt x="19241" y="19423"/>
                    <a:pt x="20062" y="18572"/>
                  </a:cubicBezTo>
                  <a:cubicBezTo>
                    <a:pt x="20883" y="17690"/>
                    <a:pt x="21521" y="16687"/>
                    <a:pt x="21916" y="15502"/>
                  </a:cubicBezTo>
                  <a:cubicBezTo>
                    <a:pt x="22311" y="14347"/>
                    <a:pt x="22554" y="13101"/>
                    <a:pt x="22646" y="11763"/>
                  </a:cubicBezTo>
                  <a:lnTo>
                    <a:pt x="21369" y="11763"/>
                  </a:lnTo>
                  <a:cubicBezTo>
                    <a:pt x="21247" y="13131"/>
                    <a:pt x="20974" y="14347"/>
                    <a:pt x="20579" y="15319"/>
                  </a:cubicBezTo>
                  <a:cubicBezTo>
                    <a:pt x="20153" y="16323"/>
                    <a:pt x="19636" y="17113"/>
                    <a:pt x="18998" y="17751"/>
                  </a:cubicBezTo>
                  <a:cubicBezTo>
                    <a:pt x="18360" y="18389"/>
                    <a:pt x="17630" y="18845"/>
                    <a:pt x="16779" y="19149"/>
                  </a:cubicBezTo>
                  <a:cubicBezTo>
                    <a:pt x="15958" y="19423"/>
                    <a:pt x="15077" y="19575"/>
                    <a:pt x="14104" y="19575"/>
                  </a:cubicBezTo>
                  <a:cubicBezTo>
                    <a:pt x="13618" y="19575"/>
                    <a:pt x="13192" y="19514"/>
                    <a:pt x="12767" y="19392"/>
                  </a:cubicBezTo>
                  <a:cubicBezTo>
                    <a:pt x="12372" y="19271"/>
                    <a:pt x="12007" y="19058"/>
                    <a:pt x="11673" y="18785"/>
                  </a:cubicBezTo>
                  <a:cubicBezTo>
                    <a:pt x="11338" y="18511"/>
                    <a:pt x="11034" y="18116"/>
                    <a:pt x="10791" y="17630"/>
                  </a:cubicBezTo>
                  <a:cubicBezTo>
                    <a:pt x="10578" y="17174"/>
                    <a:pt x="10366" y="16566"/>
                    <a:pt x="10183" y="15836"/>
                  </a:cubicBezTo>
                  <a:cubicBezTo>
                    <a:pt x="10031" y="15107"/>
                    <a:pt x="9910" y="14256"/>
                    <a:pt x="9819" y="13253"/>
                  </a:cubicBezTo>
                  <a:cubicBezTo>
                    <a:pt x="9727" y="12280"/>
                    <a:pt x="9697" y="11125"/>
                    <a:pt x="9697" y="9818"/>
                  </a:cubicBezTo>
                  <a:cubicBezTo>
                    <a:pt x="9697" y="8572"/>
                    <a:pt x="9758" y="7508"/>
                    <a:pt x="9849" y="6626"/>
                  </a:cubicBezTo>
                  <a:cubicBezTo>
                    <a:pt x="9971" y="5745"/>
                    <a:pt x="10122" y="4985"/>
                    <a:pt x="10305" y="4377"/>
                  </a:cubicBezTo>
                  <a:cubicBezTo>
                    <a:pt x="10487" y="3769"/>
                    <a:pt x="10730" y="3283"/>
                    <a:pt x="10974" y="2948"/>
                  </a:cubicBezTo>
                  <a:cubicBezTo>
                    <a:pt x="11217" y="2584"/>
                    <a:pt x="11521" y="2310"/>
                    <a:pt x="11794" y="2158"/>
                  </a:cubicBezTo>
                  <a:cubicBezTo>
                    <a:pt x="12098" y="1945"/>
                    <a:pt x="12402" y="1824"/>
                    <a:pt x="12706" y="1793"/>
                  </a:cubicBezTo>
                  <a:cubicBezTo>
                    <a:pt x="13040" y="1733"/>
                    <a:pt x="13375" y="1702"/>
                    <a:pt x="13679" y="1702"/>
                  </a:cubicBezTo>
                  <a:cubicBezTo>
                    <a:pt x="14378" y="1702"/>
                    <a:pt x="15077" y="1824"/>
                    <a:pt x="15837" y="2067"/>
                  </a:cubicBezTo>
                  <a:cubicBezTo>
                    <a:pt x="16597" y="2310"/>
                    <a:pt x="17326" y="2736"/>
                    <a:pt x="18025" y="3344"/>
                  </a:cubicBezTo>
                  <a:cubicBezTo>
                    <a:pt x="18724" y="3921"/>
                    <a:pt x="19363" y="4711"/>
                    <a:pt x="19940" y="5714"/>
                  </a:cubicBezTo>
                  <a:cubicBezTo>
                    <a:pt x="20548" y="6718"/>
                    <a:pt x="21004" y="7964"/>
                    <a:pt x="21338" y="9484"/>
                  </a:cubicBezTo>
                  <a:lnTo>
                    <a:pt x="22463" y="9484"/>
                  </a:lnTo>
                  <a:lnTo>
                    <a:pt x="22463" y="213"/>
                  </a:lnTo>
                  <a:lnTo>
                    <a:pt x="21490" y="213"/>
                  </a:lnTo>
                  <a:lnTo>
                    <a:pt x="19728" y="2857"/>
                  </a:lnTo>
                  <a:cubicBezTo>
                    <a:pt x="18664" y="1854"/>
                    <a:pt x="17478" y="1125"/>
                    <a:pt x="16232" y="669"/>
                  </a:cubicBezTo>
                  <a:cubicBezTo>
                    <a:pt x="14986" y="213"/>
                    <a:pt x="13618" y="0"/>
                    <a:pt x="12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 rot="-1578016">
              <a:off x="6105471" y="520554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fill="none" extrusionOk="0">
                  <a:moveTo>
                    <a:pt x="1" y="11155"/>
                  </a:moveTo>
                  <a:cubicBezTo>
                    <a:pt x="1" y="9575"/>
                    <a:pt x="244" y="8085"/>
                    <a:pt x="761" y="6748"/>
                  </a:cubicBezTo>
                  <a:cubicBezTo>
                    <a:pt x="1277" y="5380"/>
                    <a:pt x="2007" y="4195"/>
                    <a:pt x="3040" y="3192"/>
                  </a:cubicBezTo>
                  <a:cubicBezTo>
                    <a:pt x="4043" y="2189"/>
                    <a:pt x="5320" y="1429"/>
                    <a:pt x="6840" y="851"/>
                  </a:cubicBezTo>
                  <a:cubicBezTo>
                    <a:pt x="8360" y="274"/>
                    <a:pt x="10123" y="0"/>
                    <a:pt x="12129" y="0"/>
                  </a:cubicBezTo>
                  <a:cubicBezTo>
                    <a:pt x="13618" y="0"/>
                    <a:pt x="14956" y="213"/>
                    <a:pt x="16232" y="669"/>
                  </a:cubicBezTo>
                  <a:cubicBezTo>
                    <a:pt x="17478" y="1125"/>
                    <a:pt x="18633" y="1854"/>
                    <a:pt x="19728" y="2857"/>
                  </a:cubicBezTo>
                  <a:lnTo>
                    <a:pt x="21460" y="213"/>
                  </a:lnTo>
                  <a:lnTo>
                    <a:pt x="22463" y="213"/>
                  </a:lnTo>
                  <a:lnTo>
                    <a:pt x="22463" y="9484"/>
                  </a:lnTo>
                  <a:lnTo>
                    <a:pt x="21339" y="9484"/>
                  </a:lnTo>
                  <a:cubicBezTo>
                    <a:pt x="21004" y="7964"/>
                    <a:pt x="20548" y="6718"/>
                    <a:pt x="19940" y="5714"/>
                  </a:cubicBezTo>
                  <a:cubicBezTo>
                    <a:pt x="19363" y="4711"/>
                    <a:pt x="18725" y="3921"/>
                    <a:pt x="18025" y="3344"/>
                  </a:cubicBezTo>
                  <a:cubicBezTo>
                    <a:pt x="17326" y="2736"/>
                    <a:pt x="16597" y="2310"/>
                    <a:pt x="15837" y="2067"/>
                  </a:cubicBezTo>
                  <a:cubicBezTo>
                    <a:pt x="15077" y="1824"/>
                    <a:pt x="14348" y="1702"/>
                    <a:pt x="13679" y="1702"/>
                  </a:cubicBezTo>
                  <a:cubicBezTo>
                    <a:pt x="13345" y="1702"/>
                    <a:pt x="13041" y="1733"/>
                    <a:pt x="12706" y="1793"/>
                  </a:cubicBezTo>
                  <a:cubicBezTo>
                    <a:pt x="12402" y="1824"/>
                    <a:pt x="12098" y="1945"/>
                    <a:pt x="11794" y="2158"/>
                  </a:cubicBezTo>
                  <a:cubicBezTo>
                    <a:pt x="11490" y="2310"/>
                    <a:pt x="11217" y="2584"/>
                    <a:pt x="10974" y="2948"/>
                  </a:cubicBezTo>
                  <a:cubicBezTo>
                    <a:pt x="10700" y="3283"/>
                    <a:pt x="10487" y="3769"/>
                    <a:pt x="10305" y="4377"/>
                  </a:cubicBezTo>
                  <a:cubicBezTo>
                    <a:pt x="10123" y="4985"/>
                    <a:pt x="9971" y="5745"/>
                    <a:pt x="9849" y="6626"/>
                  </a:cubicBezTo>
                  <a:cubicBezTo>
                    <a:pt x="9758" y="7508"/>
                    <a:pt x="9697" y="8572"/>
                    <a:pt x="9697" y="9818"/>
                  </a:cubicBezTo>
                  <a:cubicBezTo>
                    <a:pt x="9697" y="11125"/>
                    <a:pt x="9727" y="12280"/>
                    <a:pt x="9819" y="13253"/>
                  </a:cubicBezTo>
                  <a:cubicBezTo>
                    <a:pt x="9879" y="14256"/>
                    <a:pt x="10031" y="15107"/>
                    <a:pt x="10183" y="15836"/>
                  </a:cubicBezTo>
                  <a:cubicBezTo>
                    <a:pt x="10366" y="16566"/>
                    <a:pt x="10548" y="17174"/>
                    <a:pt x="10791" y="17630"/>
                  </a:cubicBezTo>
                  <a:cubicBezTo>
                    <a:pt x="11034" y="18116"/>
                    <a:pt x="11338" y="18511"/>
                    <a:pt x="11642" y="18785"/>
                  </a:cubicBezTo>
                  <a:cubicBezTo>
                    <a:pt x="11977" y="19058"/>
                    <a:pt x="12372" y="19271"/>
                    <a:pt x="12767" y="19392"/>
                  </a:cubicBezTo>
                  <a:cubicBezTo>
                    <a:pt x="13162" y="19514"/>
                    <a:pt x="13618" y="19575"/>
                    <a:pt x="14104" y="19575"/>
                  </a:cubicBezTo>
                  <a:cubicBezTo>
                    <a:pt x="15077" y="19575"/>
                    <a:pt x="15959" y="19423"/>
                    <a:pt x="16779" y="19149"/>
                  </a:cubicBezTo>
                  <a:cubicBezTo>
                    <a:pt x="17600" y="18845"/>
                    <a:pt x="18360" y="18389"/>
                    <a:pt x="18998" y="17751"/>
                  </a:cubicBezTo>
                  <a:cubicBezTo>
                    <a:pt x="19636" y="17113"/>
                    <a:pt x="20153" y="16323"/>
                    <a:pt x="20548" y="15319"/>
                  </a:cubicBezTo>
                  <a:cubicBezTo>
                    <a:pt x="20974" y="14347"/>
                    <a:pt x="21247" y="13131"/>
                    <a:pt x="21369" y="11763"/>
                  </a:cubicBezTo>
                  <a:lnTo>
                    <a:pt x="22646" y="11763"/>
                  </a:lnTo>
                  <a:cubicBezTo>
                    <a:pt x="22554" y="13101"/>
                    <a:pt x="22311" y="14347"/>
                    <a:pt x="21916" y="15502"/>
                  </a:cubicBezTo>
                  <a:cubicBezTo>
                    <a:pt x="21491" y="16687"/>
                    <a:pt x="20883" y="17690"/>
                    <a:pt x="20062" y="18572"/>
                  </a:cubicBezTo>
                  <a:cubicBezTo>
                    <a:pt x="19241" y="19423"/>
                    <a:pt x="18147" y="20092"/>
                    <a:pt x="16870" y="20608"/>
                  </a:cubicBezTo>
                  <a:cubicBezTo>
                    <a:pt x="15563" y="21095"/>
                    <a:pt x="13952" y="21338"/>
                    <a:pt x="12068" y="21338"/>
                  </a:cubicBezTo>
                  <a:cubicBezTo>
                    <a:pt x="10244" y="21338"/>
                    <a:pt x="8603" y="21095"/>
                    <a:pt x="7113" y="20608"/>
                  </a:cubicBezTo>
                  <a:cubicBezTo>
                    <a:pt x="5624" y="20092"/>
                    <a:pt x="4347" y="19423"/>
                    <a:pt x="3284" y="18511"/>
                  </a:cubicBezTo>
                  <a:cubicBezTo>
                    <a:pt x="2250" y="17599"/>
                    <a:pt x="1429" y="16535"/>
                    <a:pt x="852" y="15289"/>
                  </a:cubicBezTo>
                  <a:cubicBezTo>
                    <a:pt x="274" y="14043"/>
                    <a:pt x="1" y="12645"/>
                    <a:pt x="1" y="11155"/>
                  </a:cubicBezTo>
                  <a:close/>
                </a:path>
              </a:pathLst>
            </a:custGeom>
            <a:noFill/>
            <a:ln w="106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69" name="Google Shape;69;p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 flipH="1">
            <a:off x="-186920" y="2527027"/>
            <a:ext cx="2282628" cy="2969114"/>
            <a:chOff x="6112075" y="3626475"/>
            <a:chExt cx="998525" cy="1298825"/>
          </a:xfrm>
        </p:grpSpPr>
        <p:sp>
          <p:nvSpPr>
            <p:cNvPr id="118" name="Google Shape;118;p3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2989763" y="-696425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07600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 flipH="1">
            <a:off x="3635275" y="2312583"/>
            <a:ext cx="4795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ubTitle" idx="1"/>
          </p:nvPr>
        </p:nvSpPr>
        <p:spPr>
          <a:xfrm flipH="1">
            <a:off x="5746375" y="3125725"/>
            <a:ext cx="2684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46375" y="1203750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114425"/>
            <a:ext cx="3360420" cy="309295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114425"/>
            <a:ext cx="3360420" cy="309295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6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14425"/>
            <a:ext cx="6858001" cy="2200275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340525"/>
            <a:ext cx="6858000" cy="888575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7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032014"/>
            <a:ext cx="3360420" cy="57607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1608085"/>
            <a:ext cx="3360420" cy="26210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032014"/>
            <a:ext cx="3360420" cy="57607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1608085"/>
            <a:ext cx="3360420" cy="26210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2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69" name="Google Shape;69;p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 flipH="1">
            <a:off x="-186920" y="2527027"/>
            <a:ext cx="2282628" cy="2969114"/>
            <a:chOff x="6112075" y="3626475"/>
            <a:chExt cx="998525" cy="1298825"/>
          </a:xfrm>
        </p:grpSpPr>
        <p:sp>
          <p:nvSpPr>
            <p:cNvPr id="118" name="Google Shape;118;p3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2989763" y="-696425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07600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 flipH="1">
            <a:off x="3635275" y="2312583"/>
            <a:ext cx="4795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ubTitle" idx="1"/>
          </p:nvPr>
        </p:nvSpPr>
        <p:spPr>
          <a:xfrm flipH="1">
            <a:off x="5746375" y="3125725"/>
            <a:ext cx="2684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46375" y="1203750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8019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2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69" name="Google Shape;69;p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 flipH="1">
            <a:off x="-186920" y="2527027"/>
            <a:ext cx="2282628" cy="2969114"/>
            <a:chOff x="6112075" y="3626475"/>
            <a:chExt cx="998525" cy="1298825"/>
          </a:xfrm>
        </p:grpSpPr>
        <p:sp>
          <p:nvSpPr>
            <p:cNvPr id="118" name="Google Shape;118;p3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2989763" y="-696425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07600" y="4489550"/>
            <a:ext cx="2046740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 flipH="1">
            <a:off x="3635275" y="2312583"/>
            <a:ext cx="4795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ubTitle" idx="1"/>
          </p:nvPr>
        </p:nvSpPr>
        <p:spPr>
          <a:xfrm flipH="1">
            <a:off x="5746375" y="3125725"/>
            <a:ext cx="2684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46375" y="1203750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732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421039" y="3132590"/>
            <a:ext cx="445324" cy="633798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7754763" y="-2227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421039" y="3132590"/>
            <a:ext cx="445324" cy="633798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7754763" y="-2227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6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9144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421039" y="3132590"/>
            <a:ext cx="445324" cy="633798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7754763" y="-222750"/>
            <a:ext cx="1828131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13225" y="440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01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5" r:id="rId2"/>
    <p:sldLayoutId id="2147483696" r:id="rId3"/>
    <p:sldLayoutId id="2147483649" r:id="rId4"/>
    <p:sldLayoutId id="2147483706" r:id="rId5"/>
    <p:sldLayoutId id="2147483697" r:id="rId6"/>
    <p:sldLayoutId id="2147483650" r:id="rId7"/>
    <p:sldLayoutId id="2147483707" r:id="rId8"/>
    <p:sldLayoutId id="2147483699" r:id="rId9"/>
    <p:sldLayoutId id="2147483698" r:id="rId10"/>
    <p:sldLayoutId id="2147483693" r:id="rId11"/>
    <p:sldLayoutId id="2147483651" r:id="rId12"/>
    <p:sldLayoutId id="2147483709" r:id="rId13"/>
    <p:sldLayoutId id="2147483652" r:id="rId14"/>
    <p:sldLayoutId id="2147483712" r:id="rId15"/>
    <p:sldLayoutId id="2147483700" r:id="rId16"/>
    <p:sldLayoutId id="2147483695" r:id="rId17"/>
    <p:sldLayoutId id="2147483694" r:id="rId18"/>
    <p:sldLayoutId id="2147483654" r:id="rId19"/>
    <p:sldLayoutId id="2147483708" r:id="rId20"/>
    <p:sldLayoutId id="2147483704" r:id="rId21"/>
    <p:sldLayoutId id="2147483703" r:id="rId22"/>
    <p:sldLayoutId id="2147483655" r:id="rId23"/>
    <p:sldLayoutId id="2147483658" r:id="rId24"/>
    <p:sldLayoutId id="2147483659" r:id="rId25"/>
    <p:sldLayoutId id="2147483660" r:id="rId26"/>
    <p:sldLayoutId id="2147483661" r:id="rId27"/>
    <p:sldLayoutId id="2147483668" r:id="rId28"/>
    <p:sldLayoutId id="2147483673" r:id="rId29"/>
    <p:sldLayoutId id="2147483711" r:id="rId30"/>
    <p:sldLayoutId id="2147483674" r:id="rId31"/>
    <p:sldLayoutId id="2147483675" r:id="rId32"/>
    <p:sldLayoutId id="2147483710" r:id="rId33"/>
    <p:sldLayoutId id="2147483702" r:id="rId34"/>
    <p:sldLayoutId id="2147483678" r:id="rId35"/>
    <p:sldLayoutId id="2147483701" r:id="rId36"/>
    <p:sldLayoutId id="2147483682" r:id="rId37"/>
    <p:sldLayoutId id="2147483683" r:id="rId38"/>
    <p:sldLayoutId id="2147483684" r:id="rId39"/>
    <p:sldLayoutId id="2147483689" r:id="rId40"/>
    <p:sldLayoutId id="2147483690" r:id="rId41"/>
    <p:sldLayoutId id="2147483691" r:id="rId42"/>
    <p:sldLayoutId id="2147483692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files.myopera.com/ahuy27/blog/hoang%20hon%20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42"/>
          <p:cNvGrpSpPr/>
          <p:nvPr/>
        </p:nvGrpSpPr>
        <p:grpSpPr>
          <a:xfrm rot="2210956">
            <a:off x="114325" y="2997160"/>
            <a:ext cx="445316" cy="633787"/>
            <a:chOff x="5651575" y="2974475"/>
            <a:chExt cx="445325" cy="633800"/>
          </a:xfrm>
        </p:grpSpPr>
        <p:sp>
          <p:nvSpPr>
            <p:cNvPr id="2387" name="Google Shape;2387;p42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97" name="Google Shape;2397;p42"/>
          <p:cNvGrpSpPr/>
          <p:nvPr/>
        </p:nvGrpSpPr>
        <p:grpSpPr>
          <a:xfrm>
            <a:off x="7750763" y="2661393"/>
            <a:ext cx="278150" cy="419700"/>
            <a:chOff x="7343775" y="2420788"/>
            <a:chExt cx="278150" cy="419700"/>
          </a:xfrm>
        </p:grpSpPr>
        <p:sp>
          <p:nvSpPr>
            <p:cNvPr id="2398" name="Google Shape;2398;p42"/>
            <p:cNvSpPr/>
            <p:nvPr/>
          </p:nvSpPr>
          <p:spPr>
            <a:xfrm>
              <a:off x="7343775" y="262693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7471450" y="242078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00" name="Google Shape;2400;p42"/>
          <p:cNvGrpSpPr/>
          <p:nvPr/>
        </p:nvGrpSpPr>
        <p:grpSpPr>
          <a:xfrm>
            <a:off x="7317404" y="2853275"/>
            <a:ext cx="1481447" cy="1695784"/>
            <a:chOff x="6976862" y="2547350"/>
            <a:chExt cx="1481447" cy="1695784"/>
          </a:xfrm>
        </p:grpSpPr>
        <p:sp>
          <p:nvSpPr>
            <p:cNvPr id="2401" name="Google Shape;2401;p42"/>
            <p:cNvSpPr/>
            <p:nvPr/>
          </p:nvSpPr>
          <p:spPr>
            <a:xfrm rot="1865803">
              <a:off x="7296610" y="2658987"/>
              <a:ext cx="841951" cy="1472509"/>
            </a:xfrm>
            <a:custGeom>
              <a:avLst/>
              <a:gdLst/>
              <a:ahLst/>
              <a:cxnLst/>
              <a:rect l="l" t="t" r="r" b="b"/>
              <a:pathLst>
                <a:path w="19728" h="34318" extrusionOk="0">
                  <a:moveTo>
                    <a:pt x="9302" y="1"/>
                  </a:moveTo>
                  <a:lnTo>
                    <a:pt x="1" y="7144"/>
                  </a:lnTo>
                  <a:lnTo>
                    <a:pt x="10822" y="34317"/>
                  </a:lnTo>
                  <a:lnTo>
                    <a:pt x="19728" y="31187"/>
                  </a:lnTo>
                  <a:lnTo>
                    <a:pt x="19697" y="5046"/>
                  </a:lnTo>
                  <a:lnTo>
                    <a:pt x="9302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402" name="Google Shape;2402;p42"/>
            <p:cNvGrpSpPr/>
            <p:nvPr/>
          </p:nvGrpSpPr>
          <p:grpSpPr>
            <a:xfrm rot="1865674">
              <a:off x="7313267" y="2691390"/>
              <a:ext cx="811349" cy="1411388"/>
              <a:chOff x="1645425" y="1880250"/>
              <a:chExt cx="493200" cy="857950"/>
            </a:xfrm>
          </p:grpSpPr>
          <p:sp>
            <p:nvSpPr>
              <p:cNvPr id="2403" name="Google Shape;2403;p42"/>
              <p:cNvSpPr/>
              <p:nvPr/>
            </p:nvSpPr>
            <p:spPr>
              <a:xfrm>
                <a:off x="1645425" y="1880250"/>
                <a:ext cx="493200" cy="857950"/>
              </a:xfrm>
              <a:custGeom>
                <a:avLst/>
                <a:gdLst/>
                <a:ahLst/>
                <a:cxnLst/>
                <a:rect l="l" t="t" r="r" b="b"/>
                <a:pathLst>
                  <a:path w="19728" h="34318" extrusionOk="0">
                    <a:moveTo>
                      <a:pt x="9302" y="1"/>
                    </a:moveTo>
                    <a:lnTo>
                      <a:pt x="1" y="7144"/>
                    </a:lnTo>
                    <a:lnTo>
                      <a:pt x="10822" y="34317"/>
                    </a:lnTo>
                    <a:lnTo>
                      <a:pt x="19728" y="31187"/>
                    </a:lnTo>
                    <a:lnTo>
                      <a:pt x="19697" y="5046"/>
                    </a:lnTo>
                    <a:lnTo>
                      <a:pt x="9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4" name="Google Shape;2404;p42"/>
              <p:cNvSpPr/>
              <p:nvPr/>
            </p:nvSpPr>
            <p:spPr>
              <a:xfrm>
                <a:off x="1858975" y="2020825"/>
                <a:ext cx="185425" cy="59427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23771" extrusionOk="0">
                    <a:moveTo>
                      <a:pt x="2736" y="1"/>
                    </a:moveTo>
                    <a:lnTo>
                      <a:pt x="0" y="548"/>
                    </a:lnTo>
                    <a:lnTo>
                      <a:pt x="699" y="4044"/>
                    </a:lnTo>
                    <a:lnTo>
                      <a:pt x="3435" y="3466"/>
                    </a:lnTo>
                    <a:lnTo>
                      <a:pt x="2736" y="1"/>
                    </a:lnTo>
                    <a:close/>
                    <a:moveTo>
                      <a:pt x="4073" y="6506"/>
                    </a:moveTo>
                    <a:lnTo>
                      <a:pt x="1307" y="7053"/>
                    </a:lnTo>
                    <a:lnTo>
                      <a:pt x="4681" y="23770"/>
                    </a:lnTo>
                    <a:lnTo>
                      <a:pt x="7417" y="23223"/>
                    </a:lnTo>
                    <a:lnTo>
                      <a:pt x="4073" y="6506"/>
                    </a:lnTo>
                    <a:close/>
                  </a:path>
                </a:pathLst>
              </a:custGeom>
              <a:solidFill>
                <a:srgbClr val="DEA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405" name="Google Shape;2405;p42"/>
          <p:cNvGrpSpPr/>
          <p:nvPr/>
        </p:nvGrpSpPr>
        <p:grpSpPr>
          <a:xfrm>
            <a:off x="338277" y="3695509"/>
            <a:ext cx="1213300" cy="1310075"/>
            <a:chOff x="939225" y="3031275"/>
            <a:chExt cx="1213300" cy="1310075"/>
          </a:xfrm>
        </p:grpSpPr>
        <p:sp>
          <p:nvSpPr>
            <p:cNvPr id="2406" name="Google Shape;2406;p42"/>
            <p:cNvSpPr/>
            <p:nvPr/>
          </p:nvSpPr>
          <p:spPr>
            <a:xfrm>
              <a:off x="939225" y="3031275"/>
              <a:ext cx="1213300" cy="1310075"/>
            </a:xfrm>
            <a:custGeom>
              <a:avLst/>
              <a:gdLst/>
              <a:ahLst/>
              <a:cxnLst/>
              <a:rect l="l" t="t" r="r" b="b"/>
              <a:pathLst>
                <a:path w="48532" h="52403" extrusionOk="0">
                  <a:moveTo>
                    <a:pt x="21928" y="0"/>
                  </a:moveTo>
                  <a:lnTo>
                    <a:pt x="35633" y="8385"/>
                  </a:lnTo>
                  <a:lnTo>
                    <a:pt x="48532" y="41438"/>
                  </a:lnTo>
                  <a:lnTo>
                    <a:pt x="31441" y="52403"/>
                  </a:lnTo>
                  <a:lnTo>
                    <a:pt x="8868" y="47243"/>
                  </a:lnTo>
                  <a:lnTo>
                    <a:pt x="0" y="13867"/>
                  </a:lnTo>
                  <a:lnTo>
                    <a:pt x="2579" y="13867"/>
                  </a:lnTo>
                  <a:lnTo>
                    <a:pt x="4675" y="11287"/>
                  </a:lnTo>
                  <a:lnTo>
                    <a:pt x="8223" y="10803"/>
                  </a:lnTo>
                  <a:lnTo>
                    <a:pt x="10641" y="7256"/>
                  </a:lnTo>
                  <a:lnTo>
                    <a:pt x="15478" y="5482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cxnSp>
          <p:nvCxnSpPr>
            <p:cNvPr id="2407" name="Google Shape;2407;p42"/>
            <p:cNvCxnSpPr/>
            <p:nvPr/>
          </p:nvCxnSpPr>
          <p:spPr>
            <a:xfrm rot="10800000" flipH="1">
              <a:off x="1000675" y="3263875"/>
              <a:ext cx="816000" cy="2733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8" name="Google Shape;2408;p42"/>
            <p:cNvCxnSpPr/>
            <p:nvPr/>
          </p:nvCxnSpPr>
          <p:spPr>
            <a:xfrm rot="10800000" flipH="1">
              <a:off x="1025875" y="3340000"/>
              <a:ext cx="820800" cy="2808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9" name="Google Shape;2409;p42"/>
            <p:cNvCxnSpPr/>
            <p:nvPr/>
          </p:nvCxnSpPr>
          <p:spPr>
            <a:xfrm rot="10800000" flipH="1">
              <a:off x="1048050" y="3422175"/>
              <a:ext cx="832200" cy="2853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0" name="Google Shape;2410;p42"/>
            <p:cNvCxnSpPr/>
            <p:nvPr/>
          </p:nvCxnSpPr>
          <p:spPr>
            <a:xfrm rot="10800000" flipH="1">
              <a:off x="1069745" y="3506743"/>
              <a:ext cx="842700" cy="2856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1" name="Google Shape;2411;p42"/>
            <p:cNvCxnSpPr/>
            <p:nvPr/>
          </p:nvCxnSpPr>
          <p:spPr>
            <a:xfrm rot="10800000" flipH="1">
              <a:off x="1095400" y="3591725"/>
              <a:ext cx="851400" cy="2931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2" name="Google Shape;2412;p42"/>
            <p:cNvCxnSpPr/>
            <p:nvPr/>
          </p:nvCxnSpPr>
          <p:spPr>
            <a:xfrm rot="10800000" flipH="1">
              <a:off x="1121625" y="3679175"/>
              <a:ext cx="860400" cy="3024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3" name="Google Shape;2413;p42"/>
            <p:cNvCxnSpPr/>
            <p:nvPr/>
          </p:nvCxnSpPr>
          <p:spPr>
            <a:xfrm rot="10800000" flipH="1">
              <a:off x="1145800" y="3769775"/>
              <a:ext cx="870000" cy="3015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4" name="Google Shape;2414;p42"/>
            <p:cNvCxnSpPr/>
            <p:nvPr/>
          </p:nvCxnSpPr>
          <p:spPr>
            <a:xfrm rot="10800000" flipH="1">
              <a:off x="1169975" y="3858525"/>
              <a:ext cx="882300" cy="310500"/>
            </a:xfrm>
            <a:prstGeom prst="straightConnector1">
              <a:avLst/>
            </a:prstGeom>
            <a:noFill/>
            <a:ln w="38100" cap="flat" cmpd="sng">
              <a:solidFill>
                <a:srgbClr val="F2DD8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5" name="Google Shape;2415;p42"/>
            <p:cNvSpPr/>
            <p:nvPr/>
          </p:nvSpPr>
          <p:spPr>
            <a:xfrm rot="-1134168">
              <a:off x="1237779" y="3399237"/>
              <a:ext cx="629148" cy="686272"/>
            </a:xfrm>
            <a:custGeom>
              <a:avLst/>
              <a:gdLst/>
              <a:ahLst/>
              <a:cxnLst/>
              <a:rect l="l" t="t" r="r" b="b"/>
              <a:pathLst>
                <a:path w="20761" h="22646" extrusionOk="0">
                  <a:moveTo>
                    <a:pt x="10365" y="3010"/>
                  </a:moveTo>
                  <a:lnTo>
                    <a:pt x="14560" y="14287"/>
                  </a:lnTo>
                  <a:lnTo>
                    <a:pt x="6201" y="14287"/>
                  </a:lnTo>
                  <a:lnTo>
                    <a:pt x="10365" y="3010"/>
                  </a:lnTo>
                  <a:close/>
                  <a:moveTo>
                    <a:pt x="8633" y="1"/>
                  </a:moveTo>
                  <a:lnTo>
                    <a:pt x="0" y="22645"/>
                  </a:lnTo>
                  <a:lnTo>
                    <a:pt x="3222" y="22645"/>
                  </a:lnTo>
                  <a:lnTo>
                    <a:pt x="5289" y="16840"/>
                  </a:lnTo>
                  <a:lnTo>
                    <a:pt x="15502" y="16840"/>
                  </a:lnTo>
                  <a:lnTo>
                    <a:pt x="17569" y="22645"/>
                  </a:lnTo>
                  <a:lnTo>
                    <a:pt x="20760" y="22645"/>
                  </a:lnTo>
                  <a:lnTo>
                    <a:pt x="12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42"/>
            <p:cNvSpPr/>
            <p:nvPr/>
          </p:nvSpPr>
          <p:spPr>
            <a:xfrm rot="-1134168">
              <a:off x="1190677" y="3414296"/>
              <a:ext cx="630088" cy="688090"/>
            </a:xfrm>
            <a:custGeom>
              <a:avLst/>
              <a:gdLst/>
              <a:ahLst/>
              <a:cxnLst/>
              <a:rect l="l" t="t" r="r" b="b"/>
              <a:pathLst>
                <a:path w="20792" h="22706" extrusionOk="0">
                  <a:moveTo>
                    <a:pt x="10396" y="3010"/>
                  </a:moveTo>
                  <a:lnTo>
                    <a:pt x="14591" y="14317"/>
                  </a:lnTo>
                  <a:lnTo>
                    <a:pt x="6232" y="14317"/>
                  </a:lnTo>
                  <a:lnTo>
                    <a:pt x="10396" y="3010"/>
                  </a:lnTo>
                  <a:close/>
                  <a:moveTo>
                    <a:pt x="8664" y="0"/>
                  </a:moveTo>
                  <a:lnTo>
                    <a:pt x="1" y="22706"/>
                  </a:lnTo>
                  <a:lnTo>
                    <a:pt x="3253" y="22706"/>
                  </a:lnTo>
                  <a:lnTo>
                    <a:pt x="5320" y="16900"/>
                  </a:lnTo>
                  <a:lnTo>
                    <a:pt x="15533" y="16900"/>
                  </a:lnTo>
                  <a:lnTo>
                    <a:pt x="17600" y="22706"/>
                  </a:lnTo>
                  <a:lnTo>
                    <a:pt x="20791" y="22706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D0AD9C-0B9F-424C-8534-B63E1B810DBF}"/>
              </a:ext>
            </a:extLst>
          </p:cNvPr>
          <p:cNvSpPr txBox="1"/>
          <p:nvPr/>
        </p:nvSpPr>
        <p:spPr>
          <a:xfrm>
            <a:off x="1221543" y="137916"/>
            <a:ext cx="665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Thứ, 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0B78B0-A60B-4C7D-90C8-74AF94F01393}"/>
              </a:ext>
            </a:extLst>
          </p:cNvPr>
          <p:cNvSpPr txBox="1"/>
          <p:nvPr/>
        </p:nvSpPr>
        <p:spPr>
          <a:xfrm>
            <a:off x="1843243" y="865531"/>
            <a:ext cx="450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endParaRPr lang="en-US" sz="44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9817FC-7714-4285-8547-297CE186A141}"/>
              </a:ext>
            </a:extLst>
          </p:cNvPr>
          <p:cNvSpPr txBox="1"/>
          <p:nvPr/>
        </p:nvSpPr>
        <p:spPr>
          <a:xfrm>
            <a:off x="206810" y="1777919"/>
            <a:ext cx="808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Nhân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hoá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đặt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trả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lời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Vì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sao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b" descr="http://files.myopera.com/ahuy27/blog/hoang%20hon%20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37959" y="742950"/>
            <a:ext cx="6858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F3A24D2-DEC0-4198-A20D-C68A31F38639}"/>
              </a:ext>
            </a:extLst>
          </p:cNvPr>
          <p:cNvSpPr/>
          <p:nvPr/>
        </p:nvSpPr>
        <p:spPr>
          <a:xfrm>
            <a:off x="1741832" y="0"/>
            <a:ext cx="5660336" cy="7386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9459" y="76809"/>
            <a:ext cx="571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45"/>
          <p:cNvGrpSpPr/>
          <p:nvPr/>
        </p:nvGrpSpPr>
        <p:grpSpPr>
          <a:xfrm>
            <a:off x="4973450" y="3348087"/>
            <a:ext cx="1051467" cy="1408278"/>
            <a:chOff x="5124500" y="2344412"/>
            <a:chExt cx="1051467" cy="1408278"/>
          </a:xfrm>
        </p:grpSpPr>
        <p:sp>
          <p:nvSpPr>
            <p:cNvPr id="2460" name="Google Shape;2460;p45"/>
            <p:cNvSpPr/>
            <p:nvPr/>
          </p:nvSpPr>
          <p:spPr>
            <a:xfrm>
              <a:off x="5137889" y="2348887"/>
              <a:ext cx="1038078" cy="1403803"/>
            </a:xfrm>
            <a:custGeom>
              <a:avLst/>
              <a:gdLst/>
              <a:ahLst/>
              <a:cxnLst/>
              <a:rect l="l" t="t" r="r" b="b"/>
              <a:pathLst>
                <a:path w="28299" h="38269" extrusionOk="0">
                  <a:moveTo>
                    <a:pt x="7812" y="0"/>
                  </a:moveTo>
                  <a:lnTo>
                    <a:pt x="1" y="33861"/>
                  </a:lnTo>
                  <a:lnTo>
                    <a:pt x="26749" y="38268"/>
                  </a:lnTo>
                  <a:lnTo>
                    <a:pt x="28299" y="23101"/>
                  </a:lnTo>
                  <a:lnTo>
                    <a:pt x="15654" y="24134"/>
                  </a:lnTo>
                  <a:lnTo>
                    <a:pt x="18116" y="3283"/>
                  </a:lnTo>
                  <a:lnTo>
                    <a:pt x="781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5124500" y="2344412"/>
              <a:ext cx="1040352" cy="1403803"/>
            </a:xfrm>
            <a:custGeom>
              <a:avLst/>
              <a:gdLst/>
              <a:ahLst/>
              <a:cxnLst/>
              <a:rect l="l" t="t" r="r" b="b"/>
              <a:pathLst>
                <a:path w="28361" h="38269" extrusionOk="0">
                  <a:moveTo>
                    <a:pt x="7873" y="1"/>
                  </a:moveTo>
                  <a:lnTo>
                    <a:pt x="1" y="33861"/>
                  </a:lnTo>
                  <a:lnTo>
                    <a:pt x="26810" y="38269"/>
                  </a:lnTo>
                  <a:lnTo>
                    <a:pt x="28360" y="23101"/>
                  </a:lnTo>
                  <a:lnTo>
                    <a:pt x="15715" y="24135"/>
                  </a:lnTo>
                  <a:lnTo>
                    <a:pt x="15715" y="24135"/>
                  </a:lnTo>
                  <a:lnTo>
                    <a:pt x="18147" y="3314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5351970" y="2601998"/>
              <a:ext cx="534134" cy="936614"/>
            </a:xfrm>
            <a:custGeom>
              <a:avLst/>
              <a:gdLst/>
              <a:ahLst/>
              <a:cxnLst/>
              <a:rect l="l" t="t" r="r" b="b"/>
              <a:pathLst>
                <a:path w="14561" h="25533" extrusionOk="0">
                  <a:moveTo>
                    <a:pt x="4773" y="0"/>
                  </a:moveTo>
                  <a:lnTo>
                    <a:pt x="1" y="22584"/>
                  </a:lnTo>
                  <a:lnTo>
                    <a:pt x="14013" y="25532"/>
                  </a:lnTo>
                  <a:lnTo>
                    <a:pt x="14560" y="22949"/>
                  </a:lnTo>
                  <a:lnTo>
                    <a:pt x="3587" y="20639"/>
                  </a:lnTo>
                  <a:lnTo>
                    <a:pt x="7812" y="638"/>
                  </a:lnTo>
                  <a:lnTo>
                    <a:pt x="4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D0935C-8839-4EF1-8FD5-140A31B3E3FE}"/>
              </a:ext>
            </a:extLst>
          </p:cNvPr>
          <p:cNvSpPr txBox="1"/>
          <p:nvPr/>
        </p:nvSpPr>
        <p:spPr>
          <a:xfrm>
            <a:off x="1319842" y="1190445"/>
            <a:ext cx="5736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44"/>
          <p:cNvGrpSpPr/>
          <p:nvPr/>
        </p:nvGrpSpPr>
        <p:grpSpPr>
          <a:xfrm>
            <a:off x="8245027" y="-315788"/>
            <a:ext cx="1274514" cy="1300958"/>
            <a:chOff x="5795125" y="115533"/>
            <a:chExt cx="1274514" cy="1300958"/>
          </a:xfrm>
        </p:grpSpPr>
        <p:sp>
          <p:nvSpPr>
            <p:cNvPr id="2445" name="Google Shape;2445;p44"/>
            <p:cNvSpPr/>
            <p:nvPr/>
          </p:nvSpPr>
          <p:spPr>
            <a:xfrm rot="-1578016">
              <a:off x="5966306" y="270775"/>
              <a:ext cx="932152" cy="990474"/>
            </a:xfrm>
            <a:custGeom>
              <a:avLst/>
              <a:gdLst/>
              <a:ahLst/>
              <a:cxnLst/>
              <a:rect l="l" t="t" r="r" b="b"/>
              <a:pathLst>
                <a:path w="31582" h="33558" extrusionOk="0">
                  <a:moveTo>
                    <a:pt x="18785" y="1"/>
                  </a:moveTo>
                  <a:lnTo>
                    <a:pt x="8754" y="3922"/>
                  </a:lnTo>
                  <a:lnTo>
                    <a:pt x="730" y="11095"/>
                  </a:lnTo>
                  <a:lnTo>
                    <a:pt x="0" y="26293"/>
                  </a:lnTo>
                  <a:lnTo>
                    <a:pt x="9393" y="33557"/>
                  </a:lnTo>
                  <a:lnTo>
                    <a:pt x="24773" y="32767"/>
                  </a:lnTo>
                  <a:lnTo>
                    <a:pt x="31581" y="24165"/>
                  </a:lnTo>
                  <a:lnTo>
                    <a:pt x="30305" y="8511"/>
                  </a:lnTo>
                  <a:lnTo>
                    <a:pt x="1878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 rot="-1578016">
              <a:off x="6129601" y="508627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extrusionOk="0">
                  <a:moveTo>
                    <a:pt x="12159" y="0"/>
                  </a:moveTo>
                  <a:cubicBezTo>
                    <a:pt x="10122" y="0"/>
                    <a:pt x="8360" y="274"/>
                    <a:pt x="6840" y="851"/>
                  </a:cubicBezTo>
                  <a:cubicBezTo>
                    <a:pt x="5320" y="1429"/>
                    <a:pt x="4043" y="2189"/>
                    <a:pt x="3040" y="3192"/>
                  </a:cubicBezTo>
                  <a:cubicBezTo>
                    <a:pt x="2037" y="4195"/>
                    <a:pt x="1277" y="5380"/>
                    <a:pt x="761" y="6748"/>
                  </a:cubicBezTo>
                  <a:cubicBezTo>
                    <a:pt x="274" y="8085"/>
                    <a:pt x="1" y="9575"/>
                    <a:pt x="1" y="11155"/>
                  </a:cubicBezTo>
                  <a:cubicBezTo>
                    <a:pt x="1" y="12645"/>
                    <a:pt x="305" y="14043"/>
                    <a:pt x="852" y="15289"/>
                  </a:cubicBezTo>
                  <a:cubicBezTo>
                    <a:pt x="1429" y="16535"/>
                    <a:pt x="2250" y="17599"/>
                    <a:pt x="3283" y="18511"/>
                  </a:cubicBezTo>
                  <a:cubicBezTo>
                    <a:pt x="4347" y="19423"/>
                    <a:pt x="5624" y="20092"/>
                    <a:pt x="7113" y="20608"/>
                  </a:cubicBezTo>
                  <a:cubicBezTo>
                    <a:pt x="8603" y="21095"/>
                    <a:pt x="10244" y="21338"/>
                    <a:pt x="12098" y="21338"/>
                  </a:cubicBezTo>
                  <a:cubicBezTo>
                    <a:pt x="13952" y="21338"/>
                    <a:pt x="15563" y="21095"/>
                    <a:pt x="16870" y="20608"/>
                  </a:cubicBezTo>
                  <a:cubicBezTo>
                    <a:pt x="18177" y="20092"/>
                    <a:pt x="19241" y="19423"/>
                    <a:pt x="20062" y="18572"/>
                  </a:cubicBezTo>
                  <a:cubicBezTo>
                    <a:pt x="20883" y="17690"/>
                    <a:pt x="21521" y="16687"/>
                    <a:pt x="21916" y="15502"/>
                  </a:cubicBezTo>
                  <a:cubicBezTo>
                    <a:pt x="22311" y="14347"/>
                    <a:pt x="22554" y="13101"/>
                    <a:pt x="22646" y="11763"/>
                  </a:cubicBezTo>
                  <a:lnTo>
                    <a:pt x="21369" y="11763"/>
                  </a:lnTo>
                  <a:cubicBezTo>
                    <a:pt x="21247" y="13131"/>
                    <a:pt x="20974" y="14347"/>
                    <a:pt x="20579" y="15319"/>
                  </a:cubicBezTo>
                  <a:cubicBezTo>
                    <a:pt x="20153" y="16323"/>
                    <a:pt x="19636" y="17113"/>
                    <a:pt x="18998" y="17751"/>
                  </a:cubicBezTo>
                  <a:cubicBezTo>
                    <a:pt x="18360" y="18389"/>
                    <a:pt x="17630" y="18845"/>
                    <a:pt x="16779" y="19149"/>
                  </a:cubicBezTo>
                  <a:cubicBezTo>
                    <a:pt x="15958" y="19423"/>
                    <a:pt x="15077" y="19575"/>
                    <a:pt x="14104" y="19575"/>
                  </a:cubicBezTo>
                  <a:cubicBezTo>
                    <a:pt x="13618" y="19575"/>
                    <a:pt x="13192" y="19514"/>
                    <a:pt x="12767" y="19392"/>
                  </a:cubicBezTo>
                  <a:cubicBezTo>
                    <a:pt x="12372" y="19271"/>
                    <a:pt x="12007" y="19058"/>
                    <a:pt x="11673" y="18785"/>
                  </a:cubicBezTo>
                  <a:cubicBezTo>
                    <a:pt x="11338" y="18511"/>
                    <a:pt x="11034" y="18116"/>
                    <a:pt x="10791" y="17630"/>
                  </a:cubicBezTo>
                  <a:cubicBezTo>
                    <a:pt x="10578" y="17174"/>
                    <a:pt x="10366" y="16566"/>
                    <a:pt x="10183" y="15836"/>
                  </a:cubicBezTo>
                  <a:cubicBezTo>
                    <a:pt x="10031" y="15107"/>
                    <a:pt x="9910" y="14256"/>
                    <a:pt x="9819" y="13253"/>
                  </a:cubicBezTo>
                  <a:cubicBezTo>
                    <a:pt x="9727" y="12280"/>
                    <a:pt x="9697" y="11125"/>
                    <a:pt x="9697" y="9818"/>
                  </a:cubicBezTo>
                  <a:cubicBezTo>
                    <a:pt x="9697" y="8572"/>
                    <a:pt x="9758" y="7508"/>
                    <a:pt x="9849" y="6626"/>
                  </a:cubicBezTo>
                  <a:cubicBezTo>
                    <a:pt x="9971" y="5745"/>
                    <a:pt x="10122" y="4985"/>
                    <a:pt x="10305" y="4377"/>
                  </a:cubicBezTo>
                  <a:cubicBezTo>
                    <a:pt x="10487" y="3769"/>
                    <a:pt x="10730" y="3283"/>
                    <a:pt x="10974" y="2948"/>
                  </a:cubicBezTo>
                  <a:cubicBezTo>
                    <a:pt x="11217" y="2584"/>
                    <a:pt x="11521" y="2310"/>
                    <a:pt x="11794" y="2158"/>
                  </a:cubicBezTo>
                  <a:cubicBezTo>
                    <a:pt x="12098" y="1945"/>
                    <a:pt x="12402" y="1824"/>
                    <a:pt x="12706" y="1793"/>
                  </a:cubicBezTo>
                  <a:cubicBezTo>
                    <a:pt x="13040" y="1733"/>
                    <a:pt x="13375" y="1702"/>
                    <a:pt x="13679" y="1702"/>
                  </a:cubicBezTo>
                  <a:cubicBezTo>
                    <a:pt x="14378" y="1702"/>
                    <a:pt x="15077" y="1824"/>
                    <a:pt x="15837" y="2067"/>
                  </a:cubicBezTo>
                  <a:cubicBezTo>
                    <a:pt x="16597" y="2310"/>
                    <a:pt x="17326" y="2736"/>
                    <a:pt x="18025" y="3344"/>
                  </a:cubicBezTo>
                  <a:cubicBezTo>
                    <a:pt x="18724" y="3921"/>
                    <a:pt x="19363" y="4711"/>
                    <a:pt x="19940" y="5714"/>
                  </a:cubicBezTo>
                  <a:cubicBezTo>
                    <a:pt x="20548" y="6718"/>
                    <a:pt x="21004" y="7964"/>
                    <a:pt x="21338" y="9484"/>
                  </a:cubicBezTo>
                  <a:lnTo>
                    <a:pt x="22463" y="9484"/>
                  </a:lnTo>
                  <a:lnTo>
                    <a:pt x="22463" y="213"/>
                  </a:lnTo>
                  <a:lnTo>
                    <a:pt x="21490" y="213"/>
                  </a:lnTo>
                  <a:lnTo>
                    <a:pt x="19728" y="2857"/>
                  </a:lnTo>
                  <a:cubicBezTo>
                    <a:pt x="18664" y="1854"/>
                    <a:pt x="17478" y="1125"/>
                    <a:pt x="16232" y="669"/>
                  </a:cubicBezTo>
                  <a:cubicBezTo>
                    <a:pt x="14986" y="213"/>
                    <a:pt x="13618" y="0"/>
                    <a:pt x="12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 rot="-1578016">
              <a:off x="6105471" y="520554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fill="none" extrusionOk="0">
                  <a:moveTo>
                    <a:pt x="1" y="11155"/>
                  </a:moveTo>
                  <a:cubicBezTo>
                    <a:pt x="1" y="9575"/>
                    <a:pt x="244" y="8085"/>
                    <a:pt x="761" y="6748"/>
                  </a:cubicBezTo>
                  <a:cubicBezTo>
                    <a:pt x="1277" y="5380"/>
                    <a:pt x="2007" y="4195"/>
                    <a:pt x="3040" y="3192"/>
                  </a:cubicBezTo>
                  <a:cubicBezTo>
                    <a:pt x="4043" y="2189"/>
                    <a:pt x="5320" y="1429"/>
                    <a:pt x="6840" y="851"/>
                  </a:cubicBezTo>
                  <a:cubicBezTo>
                    <a:pt x="8360" y="274"/>
                    <a:pt x="10123" y="0"/>
                    <a:pt x="12129" y="0"/>
                  </a:cubicBezTo>
                  <a:cubicBezTo>
                    <a:pt x="13618" y="0"/>
                    <a:pt x="14956" y="213"/>
                    <a:pt x="16232" y="669"/>
                  </a:cubicBezTo>
                  <a:cubicBezTo>
                    <a:pt x="17478" y="1125"/>
                    <a:pt x="18633" y="1854"/>
                    <a:pt x="19728" y="2857"/>
                  </a:cubicBezTo>
                  <a:lnTo>
                    <a:pt x="21460" y="213"/>
                  </a:lnTo>
                  <a:lnTo>
                    <a:pt x="22463" y="213"/>
                  </a:lnTo>
                  <a:lnTo>
                    <a:pt x="22463" y="9484"/>
                  </a:lnTo>
                  <a:lnTo>
                    <a:pt x="21339" y="9484"/>
                  </a:lnTo>
                  <a:cubicBezTo>
                    <a:pt x="21004" y="7964"/>
                    <a:pt x="20548" y="6718"/>
                    <a:pt x="19940" y="5714"/>
                  </a:cubicBezTo>
                  <a:cubicBezTo>
                    <a:pt x="19363" y="4711"/>
                    <a:pt x="18725" y="3921"/>
                    <a:pt x="18025" y="3344"/>
                  </a:cubicBezTo>
                  <a:cubicBezTo>
                    <a:pt x="17326" y="2736"/>
                    <a:pt x="16597" y="2310"/>
                    <a:pt x="15837" y="2067"/>
                  </a:cubicBezTo>
                  <a:cubicBezTo>
                    <a:pt x="15077" y="1824"/>
                    <a:pt x="14348" y="1702"/>
                    <a:pt x="13679" y="1702"/>
                  </a:cubicBezTo>
                  <a:cubicBezTo>
                    <a:pt x="13345" y="1702"/>
                    <a:pt x="13041" y="1733"/>
                    <a:pt x="12706" y="1793"/>
                  </a:cubicBezTo>
                  <a:cubicBezTo>
                    <a:pt x="12402" y="1824"/>
                    <a:pt x="12098" y="1945"/>
                    <a:pt x="11794" y="2158"/>
                  </a:cubicBezTo>
                  <a:cubicBezTo>
                    <a:pt x="11490" y="2310"/>
                    <a:pt x="11217" y="2584"/>
                    <a:pt x="10974" y="2948"/>
                  </a:cubicBezTo>
                  <a:cubicBezTo>
                    <a:pt x="10700" y="3283"/>
                    <a:pt x="10487" y="3769"/>
                    <a:pt x="10305" y="4377"/>
                  </a:cubicBezTo>
                  <a:cubicBezTo>
                    <a:pt x="10123" y="4985"/>
                    <a:pt x="9971" y="5745"/>
                    <a:pt x="9849" y="6626"/>
                  </a:cubicBezTo>
                  <a:cubicBezTo>
                    <a:pt x="9758" y="7508"/>
                    <a:pt x="9697" y="8572"/>
                    <a:pt x="9697" y="9818"/>
                  </a:cubicBezTo>
                  <a:cubicBezTo>
                    <a:pt x="9697" y="11125"/>
                    <a:pt x="9727" y="12280"/>
                    <a:pt x="9819" y="13253"/>
                  </a:cubicBezTo>
                  <a:cubicBezTo>
                    <a:pt x="9879" y="14256"/>
                    <a:pt x="10031" y="15107"/>
                    <a:pt x="10183" y="15836"/>
                  </a:cubicBezTo>
                  <a:cubicBezTo>
                    <a:pt x="10366" y="16566"/>
                    <a:pt x="10548" y="17174"/>
                    <a:pt x="10791" y="17630"/>
                  </a:cubicBezTo>
                  <a:cubicBezTo>
                    <a:pt x="11034" y="18116"/>
                    <a:pt x="11338" y="18511"/>
                    <a:pt x="11642" y="18785"/>
                  </a:cubicBezTo>
                  <a:cubicBezTo>
                    <a:pt x="11977" y="19058"/>
                    <a:pt x="12372" y="19271"/>
                    <a:pt x="12767" y="19392"/>
                  </a:cubicBezTo>
                  <a:cubicBezTo>
                    <a:pt x="13162" y="19514"/>
                    <a:pt x="13618" y="19575"/>
                    <a:pt x="14104" y="19575"/>
                  </a:cubicBezTo>
                  <a:cubicBezTo>
                    <a:pt x="15077" y="19575"/>
                    <a:pt x="15959" y="19423"/>
                    <a:pt x="16779" y="19149"/>
                  </a:cubicBezTo>
                  <a:cubicBezTo>
                    <a:pt x="17600" y="18845"/>
                    <a:pt x="18360" y="18389"/>
                    <a:pt x="18998" y="17751"/>
                  </a:cubicBezTo>
                  <a:cubicBezTo>
                    <a:pt x="19636" y="17113"/>
                    <a:pt x="20153" y="16323"/>
                    <a:pt x="20548" y="15319"/>
                  </a:cubicBezTo>
                  <a:cubicBezTo>
                    <a:pt x="20974" y="14347"/>
                    <a:pt x="21247" y="13131"/>
                    <a:pt x="21369" y="11763"/>
                  </a:cubicBezTo>
                  <a:lnTo>
                    <a:pt x="22646" y="11763"/>
                  </a:lnTo>
                  <a:cubicBezTo>
                    <a:pt x="22554" y="13101"/>
                    <a:pt x="22311" y="14347"/>
                    <a:pt x="21916" y="15502"/>
                  </a:cubicBezTo>
                  <a:cubicBezTo>
                    <a:pt x="21491" y="16687"/>
                    <a:pt x="20883" y="17690"/>
                    <a:pt x="20062" y="18572"/>
                  </a:cubicBezTo>
                  <a:cubicBezTo>
                    <a:pt x="19241" y="19423"/>
                    <a:pt x="18147" y="20092"/>
                    <a:pt x="16870" y="20608"/>
                  </a:cubicBezTo>
                  <a:cubicBezTo>
                    <a:pt x="15563" y="21095"/>
                    <a:pt x="13952" y="21338"/>
                    <a:pt x="12068" y="21338"/>
                  </a:cubicBezTo>
                  <a:cubicBezTo>
                    <a:pt x="10244" y="21338"/>
                    <a:pt x="8603" y="21095"/>
                    <a:pt x="7113" y="20608"/>
                  </a:cubicBezTo>
                  <a:cubicBezTo>
                    <a:pt x="5624" y="20092"/>
                    <a:pt x="4347" y="19423"/>
                    <a:pt x="3284" y="18511"/>
                  </a:cubicBezTo>
                  <a:cubicBezTo>
                    <a:pt x="2250" y="17599"/>
                    <a:pt x="1429" y="16535"/>
                    <a:pt x="852" y="15289"/>
                  </a:cubicBezTo>
                  <a:cubicBezTo>
                    <a:pt x="274" y="14043"/>
                    <a:pt x="1" y="12645"/>
                    <a:pt x="1" y="11155"/>
                  </a:cubicBezTo>
                  <a:close/>
                </a:path>
              </a:pathLst>
            </a:custGeom>
            <a:noFill/>
            <a:ln w="106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4"/>
          <p:cNvGrpSpPr/>
          <p:nvPr/>
        </p:nvGrpSpPr>
        <p:grpSpPr>
          <a:xfrm>
            <a:off x="448200" y="3800179"/>
            <a:ext cx="916479" cy="1081248"/>
            <a:chOff x="448200" y="3800179"/>
            <a:chExt cx="916479" cy="1081248"/>
          </a:xfrm>
        </p:grpSpPr>
        <p:sp>
          <p:nvSpPr>
            <p:cNvPr id="2449" name="Google Shape;2449;p44"/>
            <p:cNvSpPr/>
            <p:nvPr/>
          </p:nvSpPr>
          <p:spPr>
            <a:xfrm>
              <a:off x="448200" y="3800179"/>
              <a:ext cx="916479" cy="1067584"/>
            </a:xfrm>
            <a:custGeom>
              <a:avLst/>
              <a:gdLst/>
              <a:ahLst/>
              <a:cxnLst/>
              <a:rect l="l" t="t" r="r" b="b"/>
              <a:pathLst>
                <a:path w="28573" h="33284" extrusionOk="0">
                  <a:moveTo>
                    <a:pt x="18694" y="1"/>
                  </a:moveTo>
                  <a:cubicBezTo>
                    <a:pt x="17782" y="305"/>
                    <a:pt x="17083" y="973"/>
                    <a:pt x="16201" y="1399"/>
                  </a:cubicBezTo>
                  <a:cubicBezTo>
                    <a:pt x="16083" y="1452"/>
                    <a:pt x="15939" y="1475"/>
                    <a:pt x="15777" y="1475"/>
                  </a:cubicBezTo>
                  <a:cubicBezTo>
                    <a:pt x="14735" y="1475"/>
                    <a:pt x="12979" y="518"/>
                    <a:pt x="12979" y="518"/>
                  </a:cubicBezTo>
                  <a:cubicBezTo>
                    <a:pt x="12979" y="518"/>
                    <a:pt x="11946" y="1946"/>
                    <a:pt x="11368" y="2432"/>
                  </a:cubicBezTo>
                  <a:cubicBezTo>
                    <a:pt x="10886" y="2857"/>
                    <a:pt x="10256" y="3073"/>
                    <a:pt x="9627" y="3073"/>
                  </a:cubicBezTo>
                  <a:cubicBezTo>
                    <a:pt x="9266" y="3073"/>
                    <a:pt x="8905" y="3002"/>
                    <a:pt x="8572" y="2858"/>
                  </a:cubicBezTo>
                  <a:cubicBezTo>
                    <a:pt x="8298" y="2736"/>
                    <a:pt x="7873" y="2402"/>
                    <a:pt x="7873" y="2402"/>
                  </a:cubicBezTo>
                  <a:lnTo>
                    <a:pt x="6657" y="3192"/>
                  </a:lnTo>
                  <a:lnTo>
                    <a:pt x="5776" y="2584"/>
                  </a:lnTo>
                  <a:lnTo>
                    <a:pt x="213" y="7265"/>
                  </a:lnTo>
                  <a:lnTo>
                    <a:pt x="0" y="31947"/>
                  </a:lnTo>
                  <a:lnTo>
                    <a:pt x="12402" y="33284"/>
                  </a:lnTo>
                  <a:lnTo>
                    <a:pt x="21551" y="24500"/>
                  </a:lnTo>
                  <a:cubicBezTo>
                    <a:pt x="22266" y="24270"/>
                    <a:pt x="23045" y="24083"/>
                    <a:pt x="23816" y="24083"/>
                  </a:cubicBezTo>
                  <a:cubicBezTo>
                    <a:pt x="23963" y="24083"/>
                    <a:pt x="24110" y="24090"/>
                    <a:pt x="24256" y="24104"/>
                  </a:cubicBezTo>
                  <a:cubicBezTo>
                    <a:pt x="25533" y="19880"/>
                    <a:pt x="26961" y="15746"/>
                    <a:pt x="28268" y="11551"/>
                  </a:cubicBezTo>
                  <a:cubicBezTo>
                    <a:pt x="28360" y="11338"/>
                    <a:pt x="28572" y="10913"/>
                    <a:pt x="28572" y="10913"/>
                  </a:cubicBezTo>
                  <a:cubicBezTo>
                    <a:pt x="28572" y="10913"/>
                    <a:pt x="28025" y="10335"/>
                    <a:pt x="27812" y="10092"/>
                  </a:cubicBezTo>
                  <a:cubicBezTo>
                    <a:pt x="24773" y="6749"/>
                    <a:pt x="21703" y="3344"/>
                    <a:pt x="1869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448200" y="3814804"/>
              <a:ext cx="910609" cy="1066622"/>
            </a:xfrm>
            <a:custGeom>
              <a:avLst/>
              <a:gdLst/>
              <a:ahLst/>
              <a:cxnLst/>
              <a:rect l="l" t="t" r="r" b="b"/>
              <a:pathLst>
                <a:path w="28390" h="33254" extrusionOk="0">
                  <a:moveTo>
                    <a:pt x="18694" y="1"/>
                  </a:moveTo>
                  <a:cubicBezTo>
                    <a:pt x="17782" y="305"/>
                    <a:pt x="17083" y="973"/>
                    <a:pt x="16201" y="1399"/>
                  </a:cubicBezTo>
                  <a:cubicBezTo>
                    <a:pt x="16083" y="1452"/>
                    <a:pt x="15939" y="1475"/>
                    <a:pt x="15777" y="1475"/>
                  </a:cubicBezTo>
                  <a:cubicBezTo>
                    <a:pt x="14735" y="1475"/>
                    <a:pt x="12979" y="517"/>
                    <a:pt x="12979" y="517"/>
                  </a:cubicBezTo>
                  <a:cubicBezTo>
                    <a:pt x="12979" y="517"/>
                    <a:pt x="11946" y="1946"/>
                    <a:pt x="11368" y="2432"/>
                  </a:cubicBezTo>
                  <a:cubicBezTo>
                    <a:pt x="10891" y="2871"/>
                    <a:pt x="10270" y="3095"/>
                    <a:pt x="9648" y="3095"/>
                  </a:cubicBezTo>
                  <a:cubicBezTo>
                    <a:pt x="9280" y="3095"/>
                    <a:pt x="8911" y="3016"/>
                    <a:pt x="8572" y="2858"/>
                  </a:cubicBezTo>
                  <a:cubicBezTo>
                    <a:pt x="8298" y="2736"/>
                    <a:pt x="7873" y="2402"/>
                    <a:pt x="7873" y="2402"/>
                  </a:cubicBezTo>
                  <a:lnTo>
                    <a:pt x="6657" y="3192"/>
                  </a:lnTo>
                  <a:lnTo>
                    <a:pt x="5776" y="2584"/>
                  </a:lnTo>
                  <a:lnTo>
                    <a:pt x="213" y="7265"/>
                  </a:lnTo>
                  <a:lnTo>
                    <a:pt x="0" y="31946"/>
                  </a:lnTo>
                  <a:lnTo>
                    <a:pt x="12311" y="33253"/>
                  </a:lnTo>
                  <a:lnTo>
                    <a:pt x="21490" y="24469"/>
                  </a:lnTo>
                  <a:cubicBezTo>
                    <a:pt x="22215" y="24227"/>
                    <a:pt x="23035" y="24033"/>
                    <a:pt x="23846" y="24033"/>
                  </a:cubicBezTo>
                  <a:cubicBezTo>
                    <a:pt x="23952" y="24033"/>
                    <a:pt x="24059" y="24037"/>
                    <a:pt x="24165" y="24044"/>
                  </a:cubicBezTo>
                  <a:cubicBezTo>
                    <a:pt x="25502" y="19879"/>
                    <a:pt x="26809" y="15654"/>
                    <a:pt x="28116" y="11490"/>
                  </a:cubicBezTo>
                  <a:cubicBezTo>
                    <a:pt x="28208" y="11277"/>
                    <a:pt x="28390" y="10761"/>
                    <a:pt x="28390" y="10761"/>
                  </a:cubicBezTo>
                  <a:cubicBezTo>
                    <a:pt x="28390" y="10761"/>
                    <a:pt x="28025" y="10335"/>
                    <a:pt x="27812" y="10122"/>
                  </a:cubicBezTo>
                  <a:cubicBezTo>
                    <a:pt x="24773" y="6779"/>
                    <a:pt x="21703" y="3344"/>
                    <a:pt x="18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550548" y="4061456"/>
              <a:ext cx="642526" cy="649358"/>
            </a:xfrm>
            <a:custGeom>
              <a:avLst/>
              <a:gdLst/>
              <a:ahLst/>
              <a:cxnLst/>
              <a:rect l="l" t="t" r="r" b="b"/>
              <a:pathLst>
                <a:path w="20032" h="20245" extrusionOk="0">
                  <a:moveTo>
                    <a:pt x="10062" y="1034"/>
                  </a:moveTo>
                  <a:cubicBezTo>
                    <a:pt x="10518" y="1034"/>
                    <a:pt x="10913" y="1156"/>
                    <a:pt x="11217" y="1369"/>
                  </a:cubicBezTo>
                  <a:cubicBezTo>
                    <a:pt x="11521" y="1612"/>
                    <a:pt x="11794" y="1977"/>
                    <a:pt x="11977" y="2432"/>
                  </a:cubicBezTo>
                  <a:cubicBezTo>
                    <a:pt x="12190" y="2919"/>
                    <a:pt x="12311" y="3527"/>
                    <a:pt x="12433" y="4256"/>
                  </a:cubicBezTo>
                  <a:cubicBezTo>
                    <a:pt x="12524" y="5016"/>
                    <a:pt x="12554" y="5867"/>
                    <a:pt x="12554" y="6870"/>
                  </a:cubicBezTo>
                  <a:cubicBezTo>
                    <a:pt x="12554" y="7661"/>
                    <a:pt x="12524" y="8360"/>
                    <a:pt x="12433" y="8998"/>
                  </a:cubicBezTo>
                  <a:cubicBezTo>
                    <a:pt x="12342" y="9636"/>
                    <a:pt x="12190" y="10183"/>
                    <a:pt x="11977" y="10639"/>
                  </a:cubicBezTo>
                  <a:cubicBezTo>
                    <a:pt x="11794" y="11095"/>
                    <a:pt x="11551" y="11460"/>
                    <a:pt x="11217" y="11734"/>
                  </a:cubicBezTo>
                  <a:cubicBezTo>
                    <a:pt x="10913" y="11977"/>
                    <a:pt x="10518" y="12098"/>
                    <a:pt x="10062" y="12098"/>
                  </a:cubicBezTo>
                  <a:lnTo>
                    <a:pt x="10062" y="1034"/>
                  </a:lnTo>
                  <a:close/>
                  <a:moveTo>
                    <a:pt x="1" y="1"/>
                  </a:moveTo>
                  <a:lnTo>
                    <a:pt x="1" y="1125"/>
                  </a:lnTo>
                  <a:lnTo>
                    <a:pt x="2037" y="1125"/>
                  </a:lnTo>
                  <a:lnTo>
                    <a:pt x="2037" y="19120"/>
                  </a:lnTo>
                  <a:lnTo>
                    <a:pt x="1" y="19120"/>
                  </a:lnTo>
                  <a:lnTo>
                    <a:pt x="1" y="20244"/>
                  </a:lnTo>
                  <a:lnTo>
                    <a:pt x="12098" y="20244"/>
                  </a:lnTo>
                  <a:lnTo>
                    <a:pt x="12098" y="19120"/>
                  </a:lnTo>
                  <a:lnTo>
                    <a:pt x="10062" y="19120"/>
                  </a:lnTo>
                  <a:lnTo>
                    <a:pt x="10062" y="13132"/>
                  </a:lnTo>
                  <a:lnTo>
                    <a:pt x="13193" y="13132"/>
                  </a:lnTo>
                  <a:cubicBezTo>
                    <a:pt x="14287" y="13132"/>
                    <a:pt x="15260" y="12980"/>
                    <a:pt x="16111" y="12676"/>
                  </a:cubicBezTo>
                  <a:cubicBezTo>
                    <a:pt x="16962" y="12341"/>
                    <a:pt x="17691" y="11916"/>
                    <a:pt x="18269" y="11338"/>
                  </a:cubicBezTo>
                  <a:cubicBezTo>
                    <a:pt x="18846" y="10761"/>
                    <a:pt x="19272" y="10092"/>
                    <a:pt x="19576" y="9302"/>
                  </a:cubicBezTo>
                  <a:cubicBezTo>
                    <a:pt x="19880" y="8512"/>
                    <a:pt x="20032" y="7630"/>
                    <a:pt x="20032" y="6657"/>
                  </a:cubicBezTo>
                  <a:cubicBezTo>
                    <a:pt x="20032" y="5715"/>
                    <a:pt x="19910" y="4834"/>
                    <a:pt x="19637" y="4013"/>
                  </a:cubicBezTo>
                  <a:cubicBezTo>
                    <a:pt x="19363" y="3192"/>
                    <a:pt x="18968" y="2493"/>
                    <a:pt x="18421" y="1885"/>
                  </a:cubicBezTo>
                  <a:cubicBezTo>
                    <a:pt x="17904" y="1308"/>
                    <a:pt x="17205" y="852"/>
                    <a:pt x="16384" y="518"/>
                  </a:cubicBezTo>
                  <a:cubicBezTo>
                    <a:pt x="15533" y="153"/>
                    <a:pt x="14560" y="1"/>
                    <a:pt x="1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532041" y="4061456"/>
              <a:ext cx="641532" cy="649358"/>
            </a:xfrm>
            <a:custGeom>
              <a:avLst/>
              <a:gdLst/>
              <a:ahLst/>
              <a:cxnLst/>
              <a:rect l="l" t="t" r="r" b="b"/>
              <a:pathLst>
                <a:path w="20001" h="20245" extrusionOk="0">
                  <a:moveTo>
                    <a:pt x="10061" y="1034"/>
                  </a:moveTo>
                  <a:cubicBezTo>
                    <a:pt x="10517" y="1034"/>
                    <a:pt x="10882" y="1156"/>
                    <a:pt x="11186" y="1369"/>
                  </a:cubicBezTo>
                  <a:cubicBezTo>
                    <a:pt x="11520" y="1612"/>
                    <a:pt x="11764" y="1977"/>
                    <a:pt x="11946" y="2432"/>
                  </a:cubicBezTo>
                  <a:cubicBezTo>
                    <a:pt x="12159" y="2919"/>
                    <a:pt x="12311" y="3527"/>
                    <a:pt x="12402" y="4256"/>
                  </a:cubicBezTo>
                  <a:cubicBezTo>
                    <a:pt x="12493" y="5016"/>
                    <a:pt x="12554" y="5867"/>
                    <a:pt x="12554" y="6870"/>
                  </a:cubicBezTo>
                  <a:cubicBezTo>
                    <a:pt x="12554" y="7661"/>
                    <a:pt x="12493" y="8360"/>
                    <a:pt x="12402" y="8998"/>
                  </a:cubicBezTo>
                  <a:cubicBezTo>
                    <a:pt x="12311" y="9636"/>
                    <a:pt x="12189" y="10183"/>
                    <a:pt x="11976" y="10639"/>
                  </a:cubicBezTo>
                  <a:cubicBezTo>
                    <a:pt x="11764" y="11095"/>
                    <a:pt x="11520" y="11460"/>
                    <a:pt x="11216" y="11734"/>
                  </a:cubicBezTo>
                  <a:cubicBezTo>
                    <a:pt x="10882" y="11977"/>
                    <a:pt x="10517" y="12098"/>
                    <a:pt x="10061" y="12098"/>
                  </a:cubicBezTo>
                  <a:lnTo>
                    <a:pt x="10061" y="1034"/>
                  </a:lnTo>
                  <a:close/>
                  <a:moveTo>
                    <a:pt x="0" y="1"/>
                  </a:moveTo>
                  <a:lnTo>
                    <a:pt x="0" y="1125"/>
                  </a:lnTo>
                  <a:lnTo>
                    <a:pt x="2037" y="1125"/>
                  </a:lnTo>
                  <a:lnTo>
                    <a:pt x="2037" y="19120"/>
                  </a:lnTo>
                  <a:lnTo>
                    <a:pt x="0" y="19120"/>
                  </a:lnTo>
                  <a:lnTo>
                    <a:pt x="0" y="20244"/>
                  </a:lnTo>
                  <a:lnTo>
                    <a:pt x="12068" y="20244"/>
                  </a:lnTo>
                  <a:lnTo>
                    <a:pt x="12068" y="19120"/>
                  </a:lnTo>
                  <a:lnTo>
                    <a:pt x="10061" y="19120"/>
                  </a:lnTo>
                  <a:lnTo>
                    <a:pt x="10061" y="13132"/>
                  </a:lnTo>
                  <a:lnTo>
                    <a:pt x="13192" y="13132"/>
                  </a:lnTo>
                  <a:cubicBezTo>
                    <a:pt x="14286" y="13132"/>
                    <a:pt x="15259" y="12980"/>
                    <a:pt x="16110" y="12676"/>
                  </a:cubicBezTo>
                  <a:cubicBezTo>
                    <a:pt x="16961" y="12341"/>
                    <a:pt x="17660" y="11916"/>
                    <a:pt x="18238" y="11338"/>
                  </a:cubicBezTo>
                  <a:cubicBezTo>
                    <a:pt x="18815" y="10761"/>
                    <a:pt x="19271" y="10092"/>
                    <a:pt x="19545" y="9302"/>
                  </a:cubicBezTo>
                  <a:cubicBezTo>
                    <a:pt x="19849" y="8512"/>
                    <a:pt x="20001" y="7630"/>
                    <a:pt x="20001" y="6657"/>
                  </a:cubicBezTo>
                  <a:cubicBezTo>
                    <a:pt x="20001" y="5715"/>
                    <a:pt x="19879" y="4834"/>
                    <a:pt x="19606" y="4013"/>
                  </a:cubicBezTo>
                  <a:cubicBezTo>
                    <a:pt x="19362" y="3192"/>
                    <a:pt x="18967" y="2493"/>
                    <a:pt x="18420" y="1885"/>
                  </a:cubicBezTo>
                  <a:cubicBezTo>
                    <a:pt x="17873" y="1308"/>
                    <a:pt x="17204" y="852"/>
                    <a:pt x="16353" y="518"/>
                  </a:cubicBezTo>
                  <a:cubicBezTo>
                    <a:pt x="15533" y="153"/>
                    <a:pt x="14530" y="1"/>
                    <a:pt x="13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BA069C-931D-4DF4-AEB1-FB672908288A}"/>
              </a:ext>
            </a:extLst>
          </p:cNvPr>
          <p:cNvSpPr txBox="1"/>
          <p:nvPr/>
        </p:nvSpPr>
        <p:spPr>
          <a:xfrm>
            <a:off x="1358809" y="189781"/>
            <a:ext cx="5680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2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hoá</a:t>
            </a:r>
            <a:r>
              <a:rPr lang="en-US" sz="3200" dirty="0"/>
              <a:t>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50BDAD8-D820-43E1-A6B4-17ADD83AE86E}"/>
              </a:ext>
            </a:extLst>
          </p:cNvPr>
          <p:cNvSpPr/>
          <p:nvPr/>
        </p:nvSpPr>
        <p:spPr>
          <a:xfrm>
            <a:off x="1127094" y="1624662"/>
            <a:ext cx="6760481" cy="2269002"/>
          </a:xfrm>
          <a:prstGeom prst="roundRect">
            <a:avLst>
              <a:gd name="adj" fmla="val 284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63498E8-B48F-469F-A474-A05988C50D14}"/>
              </a:ext>
            </a:extLst>
          </p:cNvPr>
          <p:cNvSpPr txBox="1"/>
          <p:nvPr/>
        </p:nvSpPr>
        <p:spPr>
          <a:xfrm>
            <a:off x="1303787" y="1818434"/>
            <a:ext cx="6281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sự vật bằng những từ dùng để tả người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39">
            <a:extLst>
              <a:ext uri="{FF2B5EF4-FFF2-40B4-BE49-F238E27FC236}">
                <a16:creationId xmlns:a16="http://schemas.microsoft.com/office/drawing/2014/main" xmlns="" id="{FD9B6784-79EA-4255-8E23-3DEDB354E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012382"/>
              </p:ext>
            </p:extLst>
          </p:nvPr>
        </p:nvGraphicFramePr>
        <p:xfrm>
          <a:off x="349251" y="162162"/>
          <a:ext cx="8445498" cy="4896473"/>
        </p:xfrm>
        <a:graphic>
          <a:graphicData uri="http://schemas.openxmlformats.org/drawingml/2006/table">
            <a:tbl>
              <a:tblPr/>
              <a:tblGrid>
                <a:gridCol w="1249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7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3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3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chị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phất phơ bím tóc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cậu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bá vai nhau thì thầm đứng học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 cò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áo trắng,khiêng nắng qua sông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 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chăn mây trên đồng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 trời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bác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đạp xe qua ngọn núi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09DF16-EC9C-41D0-A8F1-64DEFBB921FE}"/>
              </a:ext>
            </a:extLst>
          </p:cNvPr>
          <p:cNvSpPr txBox="1"/>
          <p:nvPr/>
        </p:nvSpPr>
        <p:spPr>
          <a:xfrm>
            <a:off x="6328228" y="1631044"/>
            <a:ext cx="2466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nhân hóa các sự vật, con vật như vậy thật hay và đẹp vì nó làm cho các sự 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vật sinh động hơn, gần gũi với con người hơn, đáng yêu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029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51"/>
          <p:cNvSpPr txBox="1">
            <a:spLocks noGrp="1"/>
          </p:cNvSpPr>
          <p:nvPr>
            <p:ph type="title" idx="2"/>
          </p:nvPr>
        </p:nvSpPr>
        <p:spPr>
          <a:xfrm>
            <a:off x="1533106" y="1293441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llRoundGothic" panose="020B0703020202020104" pitchFamily="34" charset="0"/>
              </a:rPr>
              <a:t>02</a:t>
            </a:r>
            <a:endParaRPr dirty="0">
              <a:latin typeface="#9Slide03 AllRoundGothic" panose="020B0703020202020104" pitchFamily="34" charset="0"/>
            </a:endParaRPr>
          </a:p>
        </p:txBody>
      </p:sp>
      <p:sp>
        <p:nvSpPr>
          <p:cNvPr id="2614" name="Google Shape;2614;p51"/>
          <p:cNvSpPr/>
          <p:nvPr/>
        </p:nvSpPr>
        <p:spPr>
          <a:xfrm>
            <a:off x="7020474" y="2278262"/>
            <a:ext cx="1013958" cy="982379"/>
          </a:xfrm>
          <a:custGeom>
            <a:avLst/>
            <a:gdLst/>
            <a:ahLst/>
            <a:cxnLst/>
            <a:rect l="l" t="t" r="r" b="b"/>
            <a:pathLst>
              <a:path w="30944" h="29978" extrusionOk="0">
                <a:moveTo>
                  <a:pt x="14317" y="0"/>
                </a:moveTo>
                <a:cubicBezTo>
                  <a:pt x="13983" y="0"/>
                  <a:pt x="13709" y="122"/>
                  <a:pt x="13618" y="426"/>
                </a:cubicBezTo>
                <a:cubicBezTo>
                  <a:pt x="13497" y="730"/>
                  <a:pt x="13557" y="943"/>
                  <a:pt x="13800" y="1186"/>
                </a:cubicBezTo>
                <a:cubicBezTo>
                  <a:pt x="14074" y="1429"/>
                  <a:pt x="14317" y="1672"/>
                  <a:pt x="14560" y="1946"/>
                </a:cubicBezTo>
                <a:cubicBezTo>
                  <a:pt x="16293" y="3921"/>
                  <a:pt x="17266" y="6140"/>
                  <a:pt x="17053" y="8815"/>
                </a:cubicBezTo>
                <a:cubicBezTo>
                  <a:pt x="16870" y="11247"/>
                  <a:pt x="15837" y="13283"/>
                  <a:pt x="14530" y="15259"/>
                </a:cubicBezTo>
                <a:cubicBezTo>
                  <a:pt x="11977" y="19119"/>
                  <a:pt x="8481" y="21399"/>
                  <a:pt x="3922" y="22007"/>
                </a:cubicBezTo>
                <a:cubicBezTo>
                  <a:pt x="2919" y="22159"/>
                  <a:pt x="1946" y="22189"/>
                  <a:pt x="943" y="22220"/>
                </a:cubicBezTo>
                <a:cubicBezTo>
                  <a:pt x="396" y="22280"/>
                  <a:pt x="1" y="22645"/>
                  <a:pt x="122" y="23040"/>
                </a:cubicBezTo>
                <a:cubicBezTo>
                  <a:pt x="244" y="23375"/>
                  <a:pt x="396" y="23679"/>
                  <a:pt x="578" y="23922"/>
                </a:cubicBezTo>
                <a:cubicBezTo>
                  <a:pt x="1490" y="25411"/>
                  <a:pt x="2828" y="26445"/>
                  <a:pt x="4287" y="27296"/>
                </a:cubicBezTo>
                <a:cubicBezTo>
                  <a:pt x="6961" y="28815"/>
                  <a:pt x="9758" y="29910"/>
                  <a:pt x="12889" y="29970"/>
                </a:cubicBezTo>
                <a:cubicBezTo>
                  <a:pt x="13032" y="29975"/>
                  <a:pt x="13174" y="29977"/>
                  <a:pt x="13316" y="29977"/>
                </a:cubicBezTo>
                <a:cubicBezTo>
                  <a:pt x="16072" y="29977"/>
                  <a:pt x="18639" y="29148"/>
                  <a:pt x="21095" y="27934"/>
                </a:cubicBezTo>
                <a:cubicBezTo>
                  <a:pt x="24895" y="26019"/>
                  <a:pt x="27904" y="23375"/>
                  <a:pt x="29576" y="19332"/>
                </a:cubicBezTo>
                <a:cubicBezTo>
                  <a:pt x="30427" y="17204"/>
                  <a:pt x="30944" y="15016"/>
                  <a:pt x="30579" y="12736"/>
                </a:cubicBezTo>
                <a:cubicBezTo>
                  <a:pt x="30093" y="9241"/>
                  <a:pt x="28512" y="6353"/>
                  <a:pt x="25776" y="4104"/>
                </a:cubicBezTo>
                <a:cubicBezTo>
                  <a:pt x="22889" y="1703"/>
                  <a:pt x="19697" y="152"/>
                  <a:pt x="15898" y="92"/>
                </a:cubicBezTo>
                <a:cubicBezTo>
                  <a:pt x="15351" y="92"/>
                  <a:pt x="14804" y="92"/>
                  <a:pt x="14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5" name="Google Shape;2615;p51"/>
          <p:cNvGrpSpPr/>
          <p:nvPr/>
        </p:nvGrpSpPr>
        <p:grpSpPr>
          <a:xfrm>
            <a:off x="5606047" y="1454863"/>
            <a:ext cx="871686" cy="1009233"/>
            <a:chOff x="5606047" y="1454863"/>
            <a:chExt cx="871686" cy="1009233"/>
          </a:xfrm>
        </p:grpSpPr>
        <p:sp>
          <p:nvSpPr>
            <p:cNvPr id="2616" name="Google Shape;2616;p51"/>
            <p:cNvSpPr/>
            <p:nvPr/>
          </p:nvSpPr>
          <p:spPr>
            <a:xfrm>
              <a:off x="5606047" y="1454863"/>
              <a:ext cx="871682" cy="1009233"/>
            </a:xfrm>
            <a:custGeom>
              <a:avLst/>
              <a:gdLst/>
              <a:ahLst/>
              <a:cxnLst/>
              <a:rect l="l" t="t" r="r" b="b"/>
              <a:pathLst>
                <a:path w="27175" h="31035" extrusionOk="0">
                  <a:moveTo>
                    <a:pt x="18086" y="1"/>
                  </a:moveTo>
                  <a:lnTo>
                    <a:pt x="6414" y="669"/>
                  </a:lnTo>
                  <a:lnTo>
                    <a:pt x="0" y="14135"/>
                  </a:lnTo>
                  <a:lnTo>
                    <a:pt x="2766" y="26111"/>
                  </a:lnTo>
                  <a:lnTo>
                    <a:pt x="10183" y="31035"/>
                  </a:lnTo>
                  <a:lnTo>
                    <a:pt x="25533" y="26931"/>
                  </a:lnTo>
                  <a:lnTo>
                    <a:pt x="27174" y="8329"/>
                  </a:lnTo>
                  <a:lnTo>
                    <a:pt x="1808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1"/>
            <p:cNvSpPr/>
            <p:nvPr/>
          </p:nvSpPr>
          <p:spPr>
            <a:xfrm>
              <a:off x="5625361" y="1472756"/>
              <a:ext cx="852371" cy="973444"/>
            </a:xfrm>
            <a:custGeom>
              <a:avLst/>
              <a:gdLst/>
              <a:ahLst/>
              <a:cxnLst/>
              <a:rect l="l" t="t" r="r" b="b"/>
              <a:pathLst>
                <a:path w="27175" h="31035" extrusionOk="0">
                  <a:moveTo>
                    <a:pt x="18086" y="1"/>
                  </a:moveTo>
                  <a:lnTo>
                    <a:pt x="6414" y="669"/>
                  </a:lnTo>
                  <a:lnTo>
                    <a:pt x="0" y="14135"/>
                  </a:lnTo>
                  <a:lnTo>
                    <a:pt x="2766" y="26111"/>
                  </a:lnTo>
                  <a:lnTo>
                    <a:pt x="10183" y="31035"/>
                  </a:lnTo>
                  <a:lnTo>
                    <a:pt x="25533" y="26931"/>
                  </a:lnTo>
                  <a:lnTo>
                    <a:pt x="27174" y="8329"/>
                  </a:lnTo>
                  <a:lnTo>
                    <a:pt x="18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5978837" y="1543331"/>
              <a:ext cx="177375" cy="802782"/>
            </a:xfrm>
            <a:custGeom>
              <a:avLst/>
              <a:gdLst/>
              <a:ahLst/>
              <a:cxnLst/>
              <a:rect l="l" t="t" r="r" b="b"/>
              <a:pathLst>
                <a:path w="5655" h="25594" extrusionOk="0">
                  <a:moveTo>
                    <a:pt x="4621" y="0"/>
                  </a:moveTo>
                  <a:lnTo>
                    <a:pt x="1" y="25411"/>
                  </a:lnTo>
                  <a:lnTo>
                    <a:pt x="1034" y="25593"/>
                  </a:lnTo>
                  <a:lnTo>
                    <a:pt x="5654" y="182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5832293" y="1558091"/>
              <a:ext cx="177375" cy="802782"/>
            </a:xfrm>
            <a:custGeom>
              <a:avLst/>
              <a:gdLst/>
              <a:ahLst/>
              <a:cxnLst/>
              <a:rect l="l" t="t" r="r" b="b"/>
              <a:pathLst>
                <a:path w="5655" h="25594" extrusionOk="0">
                  <a:moveTo>
                    <a:pt x="4621" y="0"/>
                  </a:moveTo>
                  <a:lnTo>
                    <a:pt x="1" y="25411"/>
                  </a:lnTo>
                  <a:lnTo>
                    <a:pt x="1034" y="25593"/>
                  </a:lnTo>
                  <a:lnTo>
                    <a:pt x="5654" y="182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1"/>
            <p:cNvSpPr/>
            <p:nvPr/>
          </p:nvSpPr>
          <p:spPr>
            <a:xfrm>
              <a:off x="6140979" y="1628936"/>
              <a:ext cx="177375" cy="717183"/>
            </a:xfrm>
            <a:custGeom>
              <a:avLst/>
              <a:gdLst/>
              <a:ahLst/>
              <a:cxnLst/>
              <a:rect l="l" t="t" r="r" b="b"/>
              <a:pathLst>
                <a:path w="5655" h="25594" extrusionOk="0">
                  <a:moveTo>
                    <a:pt x="4621" y="0"/>
                  </a:moveTo>
                  <a:lnTo>
                    <a:pt x="1" y="25411"/>
                  </a:lnTo>
                  <a:lnTo>
                    <a:pt x="1034" y="25593"/>
                  </a:lnTo>
                  <a:lnTo>
                    <a:pt x="5654" y="182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1"/>
            <p:cNvSpPr/>
            <p:nvPr/>
          </p:nvSpPr>
          <p:spPr>
            <a:xfrm>
              <a:off x="5730602" y="1605588"/>
              <a:ext cx="673859" cy="678270"/>
            </a:xfrm>
            <a:custGeom>
              <a:avLst/>
              <a:gdLst/>
              <a:ahLst/>
              <a:cxnLst/>
              <a:rect l="l" t="t" r="r" b="b"/>
              <a:pathLst>
                <a:path w="23375" h="23528" extrusionOk="0">
                  <a:moveTo>
                    <a:pt x="11703" y="2493"/>
                  </a:moveTo>
                  <a:cubicBezTo>
                    <a:pt x="14195" y="2493"/>
                    <a:pt x="16140" y="3314"/>
                    <a:pt x="17599" y="4986"/>
                  </a:cubicBezTo>
                  <a:cubicBezTo>
                    <a:pt x="19058" y="6658"/>
                    <a:pt x="19788" y="8907"/>
                    <a:pt x="19788" y="11764"/>
                  </a:cubicBezTo>
                  <a:cubicBezTo>
                    <a:pt x="19788" y="14621"/>
                    <a:pt x="19058" y="16870"/>
                    <a:pt x="17599" y="18542"/>
                  </a:cubicBezTo>
                  <a:cubicBezTo>
                    <a:pt x="16140" y="20184"/>
                    <a:pt x="14195" y="21035"/>
                    <a:pt x="11703" y="21035"/>
                  </a:cubicBezTo>
                  <a:cubicBezTo>
                    <a:pt x="9241" y="21035"/>
                    <a:pt x="7265" y="20184"/>
                    <a:pt x="5776" y="18542"/>
                  </a:cubicBezTo>
                  <a:cubicBezTo>
                    <a:pt x="4347" y="16870"/>
                    <a:pt x="3617" y="14621"/>
                    <a:pt x="3617" y="11764"/>
                  </a:cubicBezTo>
                  <a:cubicBezTo>
                    <a:pt x="3617" y="8907"/>
                    <a:pt x="4347" y="6658"/>
                    <a:pt x="5776" y="4986"/>
                  </a:cubicBezTo>
                  <a:cubicBezTo>
                    <a:pt x="7265" y="3314"/>
                    <a:pt x="9241" y="2493"/>
                    <a:pt x="11703" y="2493"/>
                  </a:cubicBezTo>
                  <a:close/>
                  <a:moveTo>
                    <a:pt x="11703" y="1"/>
                  </a:moveTo>
                  <a:cubicBezTo>
                    <a:pt x="8146" y="1"/>
                    <a:pt x="5320" y="1065"/>
                    <a:pt x="3192" y="3223"/>
                  </a:cubicBezTo>
                  <a:cubicBezTo>
                    <a:pt x="1064" y="5351"/>
                    <a:pt x="0" y="8177"/>
                    <a:pt x="0" y="11764"/>
                  </a:cubicBezTo>
                  <a:cubicBezTo>
                    <a:pt x="0" y="15351"/>
                    <a:pt x="1064" y="18208"/>
                    <a:pt x="3192" y="20336"/>
                  </a:cubicBezTo>
                  <a:cubicBezTo>
                    <a:pt x="5320" y="22463"/>
                    <a:pt x="8146" y="23527"/>
                    <a:pt x="11703" y="23527"/>
                  </a:cubicBezTo>
                  <a:cubicBezTo>
                    <a:pt x="15259" y="23527"/>
                    <a:pt x="18086" y="22463"/>
                    <a:pt x="20214" y="20336"/>
                  </a:cubicBezTo>
                  <a:cubicBezTo>
                    <a:pt x="22311" y="18208"/>
                    <a:pt x="23375" y="15351"/>
                    <a:pt x="23375" y="11764"/>
                  </a:cubicBezTo>
                  <a:cubicBezTo>
                    <a:pt x="23375" y="8177"/>
                    <a:pt x="22311" y="5351"/>
                    <a:pt x="20214" y="3223"/>
                  </a:cubicBezTo>
                  <a:cubicBezTo>
                    <a:pt x="18086" y="1065"/>
                    <a:pt x="15259" y="1"/>
                    <a:pt x="1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51"/>
          <p:cNvGrpSpPr/>
          <p:nvPr/>
        </p:nvGrpSpPr>
        <p:grpSpPr>
          <a:xfrm>
            <a:off x="3449355" y="1333481"/>
            <a:ext cx="278150" cy="419700"/>
            <a:chOff x="3072550" y="1183838"/>
            <a:chExt cx="278150" cy="419700"/>
          </a:xfrm>
        </p:grpSpPr>
        <p:sp>
          <p:nvSpPr>
            <p:cNvPr id="2623" name="Google Shape;2623;p51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25" name="Google Shape;2625;p51"/>
          <p:cNvGrpSpPr/>
          <p:nvPr/>
        </p:nvGrpSpPr>
        <p:grpSpPr>
          <a:xfrm rot="-948064">
            <a:off x="7448637" y="250082"/>
            <a:ext cx="721941" cy="1172564"/>
            <a:chOff x="3074575" y="914400"/>
            <a:chExt cx="837950" cy="1360985"/>
          </a:xfrm>
        </p:grpSpPr>
        <p:sp>
          <p:nvSpPr>
            <p:cNvPr id="2626" name="Google Shape;2626;p51"/>
            <p:cNvSpPr/>
            <p:nvPr/>
          </p:nvSpPr>
          <p:spPr>
            <a:xfrm>
              <a:off x="3074575" y="949086"/>
              <a:ext cx="836581" cy="1326298"/>
            </a:xfrm>
            <a:custGeom>
              <a:avLst/>
              <a:gdLst/>
              <a:ahLst/>
              <a:cxnLst/>
              <a:rect l="l" t="t" r="r" b="b"/>
              <a:pathLst>
                <a:path w="18330" h="29060" extrusionOk="0">
                  <a:moveTo>
                    <a:pt x="2614" y="1"/>
                  </a:moveTo>
                  <a:lnTo>
                    <a:pt x="0" y="24044"/>
                  </a:lnTo>
                  <a:lnTo>
                    <a:pt x="3405" y="25229"/>
                  </a:lnTo>
                  <a:lnTo>
                    <a:pt x="4256" y="27813"/>
                  </a:lnTo>
                  <a:lnTo>
                    <a:pt x="8238" y="25867"/>
                  </a:lnTo>
                  <a:lnTo>
                    <a:pt x="9636" y="27630"/>
                  </a:lnTo>
                  <a:lnTo>
                    <a:pt x="12949" y="27205"/>
                  </a:lnTo>
                  <a:lnTo>
                    <a:pt x="16141" y="29059"/>
                  </a:lnTo>
                  <a:lnTo>
                    <a:pt x="18329" y="4378"/>
                  </a:lnTo>
                  <a:lnTo>
                    <a:pt x="15745" y="4803"/>
                  </a:lnTo>
                  <a:lnTo>
                    <a:pt x="11703" y="1612"/>
                  </a:lnTo>
                  <a:lnTo>
                    <a:pt x="9514" y="3071"/>
                  </a:lnTo>
                  <a:lnTo>
                    <a:pt x="6414" y="913"/>
                  </a:lnTo>
                  <a:lnTo>
                    <a:pt x="4742" y="2676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3075944" y="914400"/>
              <a:ext cx="836581" cy="1324884"/>
            </a:xfrm>
            <a:custGeom>
              <a:avLst/>
              <a:gdLst/>
              <a:ahLst/>
              <a:cxnLst/>
              <a:rect l="l" t="t" r="r" b="b"/>
              <a:pathLst>
                <a:path w="18330" h="29029" extrusionOk="0">
                  <a:moveTo>
                    <a:pt x="2615" y="1"/>
                  </a:moveTo>
                  <a:lnTo>
                    <a:pt x="1" y="24044"/>
                  </a:lnTo>
                  <a:lnTo>
                    <a:pt x="3466" y="25229"/>
                  </a:lnTo>
                  <a:lnTo>
                    <a:pt x="4256" y="27813"/>
                  </a:lnTo>
                  <a:lnTo>
                    <a:pt x="8238" y="25837"/>
                  </a:lnTo>
                  <a:lnTo>
                    <a:pt x="9636" y="27631"/>
                  </a:lnTo>
                  <a:lnTo>
                    <a:pt x="12980" y="27175"/>
                  </a:lnTo>
                  <a:lnTo>
                    <a:pt x="16141" y="29029"/>
                  </a:lnTo>
                  <a:lnTo>
                    <a:pt x="18329" y="4348"/>
                  </a:lnTo>
                  <a:lnTo>
                    <a:pt x="15776" y="4743"/>
                  </a:lnTo>
                  <a:lnTo>
                    <a:pt x="11703" y="1612"/>
                  </a:lnTo>
                  <a:lnTo>
                    <a:pt x="9575" y="3071"/>
                  </a:lnTo>
                  <a:lnTo>
                    <a:pt x="6414" y="913"/>
                  </a:lnTo>
                  <a:lnTo>
                    <a:pt x="4743" y="2676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3074575" y="933843"/>
              <a:ext cx="836581" cy="1326253"/>
            </a:xfrm>
            <a:custGeom>
              <a:avLst/>
              <a:gdLst/>
              <a:ahLst/>
              <a:cxnLst/>
              <a:rect l="l" t="t" r="r" b="b"/>
              <a:pathLst>
                <a:path w="18330" h="29059" extrusionOk="0">
                  <a:moveTo>
                    <a:pt x="2614" y="1"/>
                  </a:moveTo>
                  <a:lnTo>
                    <a:pt x="0" y="24074"/>
                  </a:lnTo>
                  <a:lnTo>
                    <a:pt x="3405" y="25229"/>
                  </a:lnTo>
                  <a:lnTo>
                    <a:pt x="4256" y="27812"/>
                  </a:lnTo>
                  <a:lnTo>
                    <a:pt x="8238" y="25867"/>
                  </a:lnTo>
                  <a:lnTo>
                    <a:pt x="9636" y="27630"/>
                  </a:lnTo>
                  <a:lnTo>
                    <a:pt x="12949" y="27205"/>
                  </a:lnTo>
                  <a:lnTo>
                    <a:pt x="16141" y="29059"/>
                  </a:lnTo>
                  <a:lnTo>
                    <a:pt x="18329" y="4377"/>
                  </a:lnTo>
                  <a:lnTo>
                    <a:pt x="15745" y="4773"/>
                  </a:lnTo>
                  <a:lnTo>
                    <a:pt x="11703" y="1581"/>
                  </a:lnTo>
                  <a:lnTo>
                    <a:pt x="9514" y="3070"/>
                  </a:lnTo>
                  <a:lnTo>
                    <a:pt x="6384" y="943"/>
                  </a:lnTo>
                  <a:lnTo>
                    <a:pt x="4742" y="264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3260900" y="1172450"/>
              <a:ext cx="366117" cy="808770"/>
            </a:xfrm>
            <a:custGeom>
              <a:avLst/>
              <a:gdLst/>
              <a:ahLst/>
              <a:cxnLst/>
              <a:rect l="l" t="t" r="r" b="b"/>
              <a:pathLst>
                <a:path w="9363" h="20682" extrusionOk="0">
                  <a:moveTo>
                    <a:pt x="6718" y="0"/>
                  </a:moveTo>
                  <a:lnTo>
                    <a:pt x="4742" y="15320"/>
                  </a:lnTo>
                  <a:cubicBezTo>
                    <a:pt x="4560" y="16748"/>
                    <a:pt x="4195" y="17691"/>
                    <a:pt x="3648" y="18177"/>
                  </a:cubicBezTo>
                  <a:cubicBezTo>
                    <a:pt x="3226" y="18552"/>
                    <a:pt x="2606" y="18746"/>
                    <a:pt x="1816" y="18746"/>
                  </a:cubicBezTo>
                  <a:cubicBezTo>
                    <a:pt x="1580" y="18746"/>
                    <a:pt x="1329" y="18729"/>
                    <a:pt x="1064" y="18694"/>
                  </a:cubicBezTo>
                  <a:lnTo>
                    <a:pt x="243" y="18603"/>
                  </a:lnTo>
                  <a:lnTo>
                    <a:pt x="0" y="20457"/>
                  </a:lnTo>
                  <a:lnTo>
                    <a:pt x="1003" y="20578"/>
                  </a:lnTo>
                  <a:cubicBezTo>
                    <a:pt x="1501" y="20647"/>
                    <a:pt x="1967" y="20681"/>
                    <a:pt x="2403" y="20681"/>
                  </a:cubicBezTo>
                  <a:cubicBezTo>
                    <a:pt x="3698" y="20681"/>
                    <a:pt x="4721" y="20379"/>
                    <a:pt x="5471" y="19788"/>
                  </a:cubicBezTo>
                  <a:cubicBezTo>
                    <a:pt x="6474" y="19028"/>
                    <a:pt x="7113" y="17630"/>
                    <a:pt x="7386" y="15654"/>
                  </a:cubicBezTo>
                  <a:lnTo>
                    <a:pt x="9362" y="335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3284525" y="1172450"/>
              <a:ext cx="366117" cy="808770"/>
            </a:xfrm>
            <a:custGeom>
              <a:avLst/>
              <a:gdLst/>
              <a:ahLst/>
              <a:cxnLst/>
              <a:rect l="l" t="t" r="r" b="b"/>
              <a:pathLst>
                <a:path w="9363" h="20682" extrusionOk="0">
                  <a:moveTo>
                    <a:pt x="6718" y="0"/>
                  </a:moveTo>
                  <a:lnTo>
                    <a:pt x="4742" y="15320"/>
                  </a:lnTo>
                  <a:cubicBezTo>
                    <a:pt x="4560" y="16748"/>
                    <a:pt x="4195" y="17691"/>
                    <a:pt x="3648" y="18177"/>
                  </a:cubicBezTo>
                  <a:cubicBezTo>
                    <a:pt x="3226" y="18552"/>
                    <a:pt x="2606" y="18746"/>
                    <a:pt x="1816" y="18746"/>
                  </a:cubicBezTo>
                  <a:cubicBezTo>
                    <a:pt x="1580" y="18746"/>
                    <a:pt x="1329" y="18729"/>
                    <a:pt x="1064" y="18694"/>
                  </a:cubicBezTo>
                  <a:lnTo>
                    <a:pt x="243" y="18603"/>
                  </a:lnTo>
                  <a:lnTo>
                    <a:pt x="0" y="20457"/>
                  </a:lnTo>
                  <a:lnTo>
                    <a:pt x="1003" y="20578"/>
                  </a:lnTo>
                  <a:cubicBezTo>
                    <a:pt x="1501" y="20647"/>
                    <a:pt x="1967" y="20681"/>
                    <a:pt x="2403" y="20681"/>
                  </a:cubicBezTo>
                  <a:cubicBezTo>
                    <a:pt x="3698" y="20681"/>
                    <a:pt x="4721" y="20379"/>
                    <a:pt x="5471" y="19788"/>
                  </a:cubicBezTo>
                  <a:cubicBezTo>
                    <a:pt x="6474" y="19028"/>
                    <a:pt x="7113" y="17630"/>
                    <a:pt x="7386" y="15654"/>
                  </a:cubicBezTo>
                  <a:lnTo>
                    <a:pt x="9362" y="335"/>
                  </a:lnTo>
                  <a:lnTo>
                    <a:pt x="67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5DD579-4D03-4BF8-B43A-A5FAC0AC68C1}"/>
              </a:ext>
            </a:extLst>
          </p:cNvPr>
          <p:cNvSpPr txBox="1"/>
          <p:nvPr/>
        </p:nvSpPr>
        <p:spPr>
          <a:xfrm>
            <a:off x="577969" y="2571750"/>
            <a:ext cx="4770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1" name="Google Shape;2551;p48"/>
          <p:cNvGrpSpPr/>
          <p:nvPr/>
        </p:nvGrpSpPr>
        <p:grpSpPr>
          <a:xfrm>
            <a:off x="1323666" y="89957"/>
            <a:ext cx="943919" cy="960968"/>
            <a:chOff x="5541225" y="1808125"/>
            <a:chExt cx="1043350" cy="1022850"/>
          </a:xfrm>
        </p:grpSpPr>
        <p:sp>
          <p:nvSpPr>
            <p:cNvPr id="2552" name="Google Shape;2552;p48"/>
            <p:cNvSpPr/>
            <p:nvPr/>
          </p:nvSpPr>
          <p:spPr>
            <a:xfrm>
              <a:off x="5542000" y="1827125"/>
              <a:ext cx="1042575" cy="1003850"/>
            </a:xfrm>
            <a:custGeom>
              <a:avLst/>
              <a:gdLst/>
              <a:ahLst/>
              <a:cxnLst/>
              <a:rect l="l" t="t" r="r" b="b"/>
              <a:pathLst>
                <a:path w="41703" h="40154" extrusionOk="0">
                  <a:moveTo>
                    <a:pt x="32615" y="1"/>
                  </a:moveTo>
                  <a:lnTo>
                    <a:pt x="8572" y="1642"/>
                  </a:lnTo>
                  <a:lnTo>
                    <a:pt x="0" y="9788"/>
                  </a:lnTo>
                  <a:lnTo>
                    <a:pt x="7234" y="36536"/>
                  </a:lnTo>
                  <a:lnTo>
                    <a:pt x="12219" y="38603"/>
                  </a:lnTo>
                  <a:cubicBezTo>
                    <a:pt x="12219" y="38603"/>
                    <a:pt x="13283" y="38056"/>
                    <a:pt x="16778" y="37448"/>
                  </a:cubicBezTo>
                  <a:cubicBezTo>
                    <a:pt x="17072" y="37397"/>
                    <a:pt x="17398" y="37374"/>
                    <a:pt x="17749" y="37374"/>
                  </a:cubicBezTo>
                  <a:cubicBezTo>
                    <a:pt x="21571" y="37374"/>
                    <a:pt x="28329" y="40153"/>
                    <a:pt x="28329" y="40153"/>
                  </a:cubicBezTo>
                  <a:lnTo>
                    <a:pt x="41703" y="32220"/>
                  </a:lnTo>
                  <a:lnTo>
                    <a:pt x="3015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8"/>
            <p:cNvSpPr/>
            <p:nvPr/>
          </p:nvSpPr>
          <p:spPr>
            <a:xfrm>
              <a:off x="5541225" y="1808125"/>
              <a:ext cx="1037275" cy="1003850"/>
            </a:xfrm>
            <a:custGeom>
              <a:avLst/>
              <a:gdLst/>
              <a:ahLst/>
              <a:cxnLst/>
              <a:rect l="l" t="t" r="r" b="b"/>
              <a:pathLst>
                <a:path w="41491" h="40154" extrusionOk="0">
                  <a:moveTo>
                    <a:pt x="32615" y="1"/>
                  </a:moveTo>
                  <a:lnTo>
                    <a:pt x="8542" y="1642"/>
                  </a:lnTo>
                  <a:lnTo>
                    <a:pt x="1" y="9788"/>
                  </a:lnTo>
                  <a:lnTo>
                    <a:pt x="7235" y="36536"/>
                  </a:lnTo>
                  <a:lnTo>
                    <a:pt x="12159" y="38603"/>
                  </a:lnTo>
                  <a:cubicBezTo>
                    <a:pt x="12159" y="38603"/>
                    <a:pt x="13223" y="38056"/>
                    <a:pt x="16718" y="37448"/>
                  </a:cubicBezTo>
                  <a:cubicBezTo>
                    <a:pt x="17012" y="37397"/>
                    <a:pt x="17338" y="37374"/>
                    <a:pt x="17689" y="37374"/>
                  </a:cubicBezTo>
                  <a:cubicBezTo>
                    <a:pt x="21511" y="37374"/>
                    <a:pt x="28269" y="40154"/>
                    <a:pt x="28269" y="40154"/>
                  </a:cubicBezTo>
                  <a:lnTo>
                    <a:pt x="41491" y="32524"/>
                  </a:lnTo>
                  <a:lnTo>
                    <a:pt x="3012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8"/>
            <p:cNvSpPr/>
            <p:nvPr/>
          </p:nvSpPr>
          <p:spPr>
            <a:xfrm>
              <a:off x="5592150" y="1893250"/>
              <a:ext cx="860975" cy="767500"/>
            </a:xfrm>
            <a:custGeom>
              <a:avLst/>
              <a:gdLst/>
              <a:ahLst/>
              <a:cxnLst/>
              <a:rect l="l" t="t" r="r" b="b"/>
              <a:pathLst>
                <a:path w="34439" h="30700" extrusionOk="0">
                  <a:moveTo>
                    <a:pt x="26961" y="0"/>
                  </a:moveTo>
                  <a:lnTo>
                    <a:pt x="17994" y="2006"/>
                  </a:lnTo>
                  <a:lnTo>
                    <a:pt x="18298" y="3374"/>
                  </a:lnTo>
                  <a:cubicBezTo>
                    <a:pt x="18633" y="3283"/>
                    <a:pt x="18997" y="3222"/>
                    <a:pt x="19393" y="3161"/>
                  </a:cubicBezTo>
                  <a:cubicBezTo>
                    <a:pt x="19818" y="3101"/>
                    <a:pt x="20183" y="3040"/>
                    <a:pt x="20548" y="3040"/>
                  </a:cubicBezTo>
                  <a:cubicBezTo>
                    <a:pt x="20646" y="3031"/>
                    <a:pt x="20741" y="3027"/>
                    <a:pt x="20833" y="3027"/>
                  </a:cubicBezTo>
                  <a:cubicBezTo>
                    <a:pt x="21055" y="3027"/>
                    <a:pt x="21257" y="3049"/>
                    <a:pt x="21429" y="3070"/>
                  </a:cubicBezTo>
                  <a:cubicBezTo>
                    <a:pt x="21703" y="3131"/>
                    <a:pt x="21824" y="3222"/>
                    <a:pt x="21885" y="3374"/>
                  </a:cubicBezTo>
                  <a:cubicBezTo>
                    <a:pt x="21885" y="3435"/>
                    <a:pt x="21885" y="3465"/>
                    <a:pt x="21885" y="3496"/>
                  </a:cubicBezTo>
                  <a:cubicBezTo>
                    <a:pt x="21885" y="3526"/>
                    <a:pt x="21855" y="3587"/>
                    <a:pt x="21824" y="3648"/>
                  </a:cubicBezTo>
                  <a:lnTo>
                    <a:pt x="15350" y="15472"/>
                  </a:lnTo>
                  <a:lnTo>
                    <a:pt x="12888" y="4590"/>
                  </a:lnTo>
                  <a:lnTo>
                    <a:pt x="15441" y="4012"/>
                  </a:lnTo>
                  <a:lnTo>
                    <a:pt x="15137" y="2645"/>
                  </a:lnTo>
                  <a:lnTo>
                    <a:pt x="0" y="6079"/>
                  </a:lnTo>
                  <a:lnTo>
                    <a:pt x="304" y="7417"/>
                  </a:lnTo>
                  <a:lnTo>
                    <a:pt x="2857" y="6839"/>
                  </a:lnTo>
                  <a:lnTo>
                    <a:pt x="7781" y="28754"/>
                  </a:lnTo>
                  <a:lnTo>
                    <a:pt x="5228" y="29332"/>
                  </a:lnTo>
                  <a:lnTo>
                    <a:pt x="5532" y="30700"/>
                  </a:lnTo>
                  <a:lnTo>
                    <a:pt x="19575" y="27539"/>
                  </a:lnTo>
                  <a:lnTo>
                    <a:pt x="19271" y="26171"/>
                  </a:lnTo>
                  <a:lnTo>
                    <a:pt x="17842" y="26475"/>
                  </a:lnTo>
                  <a:lnTo>
                    <a:pt x="15806" y="17539"/>
                  </a:lnTo>
                  <a:lnTo>
                    <a:pt x="16292" y="16627"/>
                  </a:lnTo>
                  <a:lnTo>
                    <a:pt x="21946" y="25563"/>
                  </a:lnTo>
                  <a:lnTo>
                    <a:pt x="20517" y="25867"/>
                  </a:lnTo>
                  <a:lnTo>
                    <a:pt x="20821" y="27265"/>
                  </a:lnTo>
                  <a:lnTo>
                    <a:pt x="34438" y="24195"/>
                  </a:lnTo>
                  <a:lnTo>
                    <a:pt x="34135" y="22797"/>
                  </a:lnTo>
                  <a:lnTo>
                    <a:pt x="32280" y="23222"/>
                  </a:lnTo>
                  <a:lnTo>
                    <a:pt x="21429" y="7265"/>
                  </a:lnTo>
                  <a:lnTo>
                    <a:pt x="23587" y="3313"/>
                  </a:lnTo>
                  <a:cubicBezTo>
                    <a:pt x="23709" y="3070"/>
                    <a:pt x="23891" y="2857"/>
                    <a:pt x="24043" y="2675"/>
                  </a:cubicBezTo>
                  <a:cubicBezTo>
                    <a:pt x="24226" y="2493"/>
                    <a:pt x="24438" y="2310"/>
                    <a:pt x="24712" y="2189"/>
                  </a:cubicBezTo>
                  <a:cubicBezTo>
                    <a:pt x="25016" y="2006"/>
                    <a:pt x="25350" y="1885"/>
                    <a:pt x="25745" y="1733"/>
                  </a:cubicBezTo>
                  <a:cubicBezTo>
                    <a:pt x="26171" y="1611"/>
                    <a:pt x="26688" y="1490"/>
                    <a:pt x="27265" y="1338"/>
                  </a:cubicBezTo>
                  <a:lnTo>
                    <a:pt x="26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8"/>
            <p:cNvSpPr/>
            <p:nvPr/>
          </p:nvSpPr>
          <p:spPr>
            <a:xfrm>
              <a:off x="5612650" y="1888675"/>
              <a:ext cx="861000" cy="767525"/>
            </a:xfrm>
            <a:custGeom>
              <a:avLst/>
              <a:gdLst/>
              <a:ahLst/>
              <a:cxnLst/>
              <a:rect l="l" t="t" r="r" b="b"/>
              <a:pathLst>
                <a:path w="34440" h="30701" extrusionOk="0">
                  <a:moveTo>
                    <a:pt x="26962" y="1"/>
                  </a:moveTo>
                  <a:lnTo>
                    <a:pt x="17995" y="2007"/>
                  </a:lnTo>
                  <a:lnTo>
                    <a:pt x="18299" y="3375"/>
                  </a:lnTo>
                  <a:cubicBezTo>
                    <a:pt x="18633" y="3284"/>
                    <a:pt x="19029" y="3223"/>
                    <a:pt x="19424" y="3162"/>
                  </a:cubicBezTo>
                  <a:cubicBezTo>
                    <a:pt x="19819" y="3101"/>
                    <a:pt x="20184" y="3040"/>
                    <a:pt x="20548" y="3040"/>
                  </a:cubicBezTo>
                  <a:cubicBezTo>
                    <a:pt x="20646" y="3032"/>
                    <a:pt x="20742" y="3028"/>
                    <a:pt x="20834" y="3028"/>
                  </a:cubicBezTo>
                  <a:cubicBezTo>
                    <a:pt x="21056" y="3028"/>
                    <a:pt x="21258" y="3049"/>
                    <a:pt x="21430" y="3071"/>
                  </a:cubicBezTo>
                  <a:cubicBezTo>
                    <a:pt x="21703" y="3132"/>
                    <a:pt x="21855" y="3223"/>
                    <a:pt x="21886" y="3375"/>
                  </a:cubicBezTo>
                  <a:cubicBezTo>
                    <a:pt x="21886" y="3436"/>
                    <a:pt x="21886" y="3466"/>
                    <a:pt x="21886" y="3527"/>
                  </a:cubicBezTo>
                  <a:cubicBezTo>
                    <a:pt x="21886" y="3527"/>
                    <a:pt x="21855" y="3588"/>
                    <a:pt x="21825" y="3648"/>
                  </a:cubicBezTo>
                  <a:lnTo>
                    <a:pt x="15351" y="15472"/>
                  </a:lnTo>
                  <a:lnTo>
                    <a:pt x="12919" y="4591"/>
                  </a:lnTo>
                  <a:lnTo>
                    <a:pt x="15442" y="4013"/>
                  </a:lnTo>
                  <a:lnTo>
                    <a:pt x="15138" y="2676"/>
                  </a:lnTo>
                  <a:lnTo>
                    <a:pt x="1" y="6080"/>
                  </a:lnTo>
                  <a:lnTo>
                    <a:pt x="305" y="7417"/>
                  </a:lnTo>
                  <a:lnTo>
                    <a:pt x="2858" y="6840"/>
                  </a:lnTo>
                  <a:lnTo>
                    <a:pt x="7782" y="28755"/>
                  </a:lnTo>
                  <a:lnTo>
                    <a:pt x="5229" y="29333"/>
                  </a:lnTo>
                  <a:lnTo>
                    <a:pt x="5563" y="30700"/>
                  </a:lnTo>
                  <a:lnTo>
                    <a:pt x="19606" y="27539"/>
                  </a:lnTo>
                  <a:lnTo>
                    <a:pt x="19272" y="26171"/>
                  </a:lnTo>
                  <a:lnTo>
                    <a:pt x="17843" y="26475"/>
                  </a:lnTo>
                  <a:lnTo>
                    <a:pt x="15837" y="17539"/>
                  </a:lnTo>
                  <a:lnTo>
                    <a:pt x="16323" y="16627"/>
                  </a:lnTo>
                  <a:lnTo>
                    <a:pt x="21977" y="25564"/>
                  </a:lnTo>
                  <a:lnTo>
                    <a:pt x="20518" y="25898"/>
                  </a:lnTo>
                  <a:lnTo>
                    <a:pt x="20822" y="27266"/>
                  </a:lnTo>
                  <a:lnTo>
                    <a:pt x="34439" y="24196"/>
                  </a:lnTo>
                  <a:lnTo>
                    <a:pt x="34135" y="22828"/>
                  </a:lnTo>
                  <a:lnTo>
                    <a:pt x="32281" y="23223"/>
                  </a:lnTo>
                  <a:lnTo>
                    <a:pt x="21430" y="7265"/>
                  </a:lnTo>
                  <a:lnTo>
                    <a:pt x="23588" y="3314"/>
                  </a:lnTo>
                  <a:cubicBezTo>
                    <a:pt x="23740" y="3071"/>
                    <a:pt x="23892" y="2858"/>
                    <a:pt x="24074" y="2676"/>
                  </a:cubicBezTo>
                  <a:cubicBezTo>
                    <a:pt x="24226" y="2493"/>
                    <a:pt x="24469" y="2311"/>
                    <a:pt x="24743" y="2189"/>
                  </a:cubicBezTo>
                  <a:cubicBezTo>
                    <a:pt x="25017" y="2007"/>
                    <a:pt x="25351" y="1885"/>
                    <a:pt x="25776" y="1733"/>
                  </a:cubicBezTo>
                  <a:cubicBezTo>
                    <a:pt x="26172" y="1612"/>
                    <a:pt x="26688" y="1490"/>
                    <a:pt x="27296" y="1338"/>
                  </a:cubicBezTo>
                  <a:lnTo>
                    <a:pt x="26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48"/>
          <p:cNvGrpSpPr/>
          <p:nvPr/>
        </p:nvGrpSpPr>
        <p:grpSpPr>
          <a:xfrm rot="1536997">
            <a:off x="7931763" y="3829000"/>
            <a:ext cx="1000038" cy="1256861"/>
            <a:chOff x="5916050" y="2458275"/>
            <a:chExt cx="698375" cy="877700"/>
          </a:xfrm>
        </p:grpSpPr>
        <p:sp>
          <p:nvSpPr>
            <p:cNvPr id="2557" name="Google Shape;2557;p48"/>
            <p:cNvSpPr/>
            <p:nvPr/>
          </p:nvSpPr>
          <p:spPr>
            <a:xfrm>
              <a:off x="5916050" y="2458275"/>
              <a:ext cx="698375" cy="867825"/>
            </a:xfrm>
            <a:custGeom>
              <a:avLst/>
              <a:gdLst/>
              <a:ahLst/>
              <a:cxnLst/>
              <a:rect l="l" t="t" r="r" b="b"/>
              <a:pathLst>
                <a:path w="27935" h="34713" extrusionOk="0">
                  <a:moveTo>
                    <a:pt x="10518" y="1"/>
                  </a:moveTo>
                  <a:lnTo>
                    <a:pt x="1" y="4317"/>
                  </a:lnTo>
                  <a:lnTo>
                    <a:pt x="1065" y="30245"/>
                  </a:lnTo>
                  <a:lnTo>
                    <a:pt x="17144" y="34713"/>
                  </a:lnTo>
                  <a:lnTo>
                    <a:pt x="27935" y="29637"/>
                  </a:lnTo>
                  <a:lnTo>
                    <a:pt x="26354" y="3253"/>
                  </a:lnTo>
                  <a:lnTo>
                    <a:pt x="16870" y="2706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8"/>
            <p:cNvSpPr/>
            <p:nvPr/>
          </p:nvSpPr>
          <p:spPr>
            <a:xfrm>
              <a:off x="5916050" y="2467400"/>
              <a:ext cx="698375" cy="868575"/>
            </a:xfrm>
            <a:custGeom>
              <a:avLst/>
              <a:gdLst/>
              <a:ahLst/>
              <a:cxnLst/>
              <a:rect l="l" t="t" r="r" b="b"/>
              <a:pathLst>
                <a:path w="27935" h="34743" extrusionOk="0">
                  <a:moveTo>
                    <a:pt x="10518" y="1"/>
                  </a:moveTo>
                  <a:lnTo>
                    <a:pt x="1" y="4378"/>
                  </a:lnTo>
                  <a:lnTo>
                    <a:pt x="1065" y="30244"/>
                  </a:lnTo>
                  <a:lnTo>
                    <a:pt x="17144" y="34743"/>
                  </a:lnTo>
                  <a:lnTo>
                    <a:pt x="27935" y="29697"/>
                  </a:lnTo>
                  <a:lnTo>
                    <a:pt x="26354" y="3314"/>
                  </a:lnTo>
                  <a:lnTo>
                    <a:pt x="16840" y="264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8"/>
            <p:cNvSpPr/>
            <p:nvPr/>
          </p:nvSpPr>
          <p:spPr>
            <a:xfrm>
              <a:off x="5974575" y="2617100"/>
              <a:ext cx="568425" cy="506875"/>
            </a:xfrm>
            <a:custGeom>
              <a:avLst/>
              <a:gdLst/>
              <a:ahLst/>
              <a:cxnLst/>
              <a:rect l="l" t="t" r="r" b="b"/>
              <a:pathLst>
                <a:path w="22737" h="20275" extrusionOk="0">
                  <a:moveTo>
                    <a:pt x="0" y="1"/>
                  </a:moveTo>
                  <a:lnTo>
                    <a:pt x="0" y="1125"/>
                  </a:lnTo>
                  <a:lnTo>
                    <a:pt x="2493" y="1125"/>
                  </a:lnTo>
                  <a:lnTo>
                    <a:pt x="2493" y="19150"/>
                  </a:lnTo>
                  <a:lnTo>
                    <a:pt x="0" y="19150"/>
                  </a:lnTo>
                  <a:lnTo>
                    <a:pt x="0" y="20274"/>
                  </a:lnTo>
                  <a:lnTo>
                    <a:pt x="22736" y="20274"/>
                  </a:lnTo>
                  <a:lnTo>
                    <a:pt x="22736" y="12645"/>
                  </a:lnTo>
                  <a:lnTo>
                    <a:pt x="21764" y="12645"/>
                  </a:lnTo>
                  <a:lnTo>
                    <a:pt x="17630" y="19150"/>
                  </a:lnTo>
                  <a:lnTo>
                    <a:pt x="12311" y="19150"/>
                  </a:lnTo>
                  <a:lnTo>
                    <a:pt x="12311" y="10730"/>
                  </a:lnTo>
                  <a:lnTo>
                    <a:pt x="14469" y="10730"/>
                  </a:lnTo>
                  <a:lnTo>
                    <a:pt x="16353" y="15502"/>
                  </a:lnTo>
                  <a:lnTo>
                    <a:pt x="17265" y="15502"/>
                  </a:lnTo>
                  <a:lnTo>
                    <a:pt x="17265" y="4925"/>
                  </a:lnTo>
                  <a:lnTo>
                    <a:pt x="16353" y="4925"/>
                  </a:lnTo>
                  <a:lnTo>
                    <a:pt x="14469" y="9636"/>
                  </a:lnTo>
                  <a:lnTo>
                    <a:pt x="12311" y="9636"/>
                  </a:lnTo>
                  <a:lnTo>
                    <a:pt x="12311" y="1125"/>
                  </a:lnTo>
                  <a:lnTo>
                    <a:pt x="17144" y="1125"/>
                  </a:lnTo>
                  <a:lnTo>
                    <a:pt x="21095" y="6961"/>
                  </a:lnTo>
                  <a:lnTo>
                    <a:pt x="22068" y="6961"/>
                  </a:lnTo>
                  <a:lnTo>
                    <a:pt x="22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8"/>
            <p:cNvSpPr/>
            <p:nvPr/>
          </p:nvSpPr>
          <p:spPr>
            <a:xfrm>
              <a:off x="5973050" y="2636850"/>
              <a:ext cx="570700" cy="506875"/>
            </a:xfrm>
            <a:custGeom>
              <a:avLst/>
              <a:gdLst/>
              <a:ahLst/>
              <a:cxnLst/>
              <a:rect l="l" t="t" r="r" b="b"/>
              <a:pathLst>
                <a:path w="22828" h="20275" extrusionOk="0">
                  <a:moveTo>
                    <a:pt x="1" y="1"/>
                  </a:moveTo>
                  <a:lnTo>
                    <a:pt x="1" y="1126"/>
                  </a:lnTo>
                  <a:lnTo>
                    <a:pt x="2523" y="1126"/>
                  </a:lnTo>
                  <a:lnTo>
                    <a:pt x="2523" y="19150"/>
                  </a:lnTo>
                  <a:lnTo>
                    <a:pt x="1" y="19150"/>
                  </a:lnTo>
                  <a:lnTo>
                    <a:pt x="1" y="20275"/>
                  </a:lnTo>
                  <a:lnTo>
                    <a:pt x="22828" y="20275"/>
                  </a:lnTo>
                  <a:lnTo>
                    <a:pt x="22828" y="12645"/>
                  </a:lnTo>
                  <a:lnTo>
                    <a:pt x="21855" y="12645"/>
                  </a:lnTo>
                  <a:lnTo>
                    <a:pt x="17721" y="19150"/>
                  </a:lnTo>
                  <a:lnTo>
                    <a:pt x="12372" y="19150"/>
                  </a:lnTo>
                  <a:lnTo>
                    <a:pt x="12372" y="10731"/>
                  </a:lnTo>
                  <a:lnTo>
                    <a:pt x="14530" y="10731"/>
                  </a:lnTo>
                  <a:lnTo>
                    <a:pt x="16414" y="15503"/>
                  </a:lnTo>
                  <a:lnTo>
                    <a:pt x="17357" y="15503"/>
                  </a:lnTo>
                  <a:lnTo>
                    <a:pt x="17357" y="4925"/>
                  </a:lnTo>
                  <a:lnTo>
                    <a:pt x="16414" y="4925"/>
                  </a:lnTo>
                  <a:lnTo>
                    <a:pt x="14530" y="9636"/>
                  </a:lnTo>
                  <a:lnTo>
                    <a:pt x="12372" y="9636"/>
                  </a:lnTo>
                  <a:lnTo>
                    <a:pt x="12372" y="1126"/>
                  </a:lnTo>
                  <a:lnTo>
                    <a:pt x="17205" y="1126"/>
                  </a:lnTo>
                  <a:lnTo>
                    <a:pt x="21186" y="6961"/>
                  </a:lnTo>
                  <a:lnTo>
                    <a:pt x="22159" y="6961"/>
                  </a:lnTo>
                  <a:lnTo>
                    <a:pt x="22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8"/>
            <p:cNvSpPr/>
            <p:nvPr/>
          </p:nvSpPr>
          <p:spPr>
            <a:xfrm>
              <a:off x="5985788" y="2629800"/>
              <a:ext cx="570700" cy="506875"/>
            </a:xfrm>
            <a:custGeom>
              <a:avLst/>
              <a:gdLst/>
              <a:ahLst/>
              <a:cxnLst/>
              <a:rect l="l" t="t" r="r" b="b"/>
              <a:pathLst>
                <a:path w="22828" h="20275" extrusionOk="0">
                  <a:moveTo>
                    <a:pt x="1" y="1"/>
                  </a:moveTo>
                  <a:lnTo>
                    <a:pt x="1" y="1126"/>
                  </a:lnTo>
                  <a:lnTo>
                    <a:pt x="2523" y="1126"/>
                  </a:lnTo>
                  <a:lnTo>
                    <a:pt x="2523" y="19150"/>
                  </a:lnTo>
                  <a:lnTo>
                    <a:pt x="1" y="19150"/>
                  </a:lnTo>
                  <a:lnTo>
                    <a:pt x="1" y="20275"/>
                  </a:lnTo>
                  <a:lnTo>
                    <a:pt x="22828" y="20275"/>
                  </a:lnTo>
                  <a:lnTo>
                    <a:pt x="22828" y="12645"/>
                  </a:lnTo>
                  <a:lnTo>
                    <a:pt x="21855" y="12645"/>
                  </a:lnTo>
                  <a:lnTo>
                    <a:pt x="17721" y="19150"/>
                  </a:lnTo>
                  <a:lnTo>
                    <a:pt x="12372" y="19150"/>
                  </a:lnTo>
                  <a:lnTo>
                    <a:pt x="12372" y="10731"/>
                  </a:lnTo>
                  <a:lnTo>
                    <a:pt x="14530" y="10731"/>
                  </a:lnTo>
                  <a:lnTo>
                    <a:pt x="16414" y="15503"/>
                  </a:lnTo>
                  <a:lnTo>
                    <a:pt x="17357" y="15503"/>
                  </a:lnTo>
                  <a:lnTo>
                    <a:pt x="17357" y="4925"/>
                  </a:lnTo>
                  <a:lnTo>
                    <a:pt x="16414" y="4925"/>
                  </a:lnTo>
                  <a:lnTo>
                    <a:pt x="14530" y="9636"/>
                  </a:lnTo>
                  <a:lnTo>
                    <a:pt x="12372" y="9636"/>
                  </a:lnTo>
                  <a:lnTo>
                    <a:pt x="12372" y="1126"/>
                  </a:lnTo>
                  <a:lnTo>
                    <a:pt x="17205" y="1126"/>
                  </a:lnTo>
                  <a:lnTo>
                    <a:pt x="21186" y="6961"/>
                  </a:lnTo>
                  <a:lnTo>
                    <a:pt x="22159" y="6961"/>
                  </a:lnTo>
                  <a:lnTo>
                    <a:pt x="2215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4E4B85E-1D7F-41BB-B59A-4940B2C946BD}"/>
              </a:ext>
            </a:extLst>
          </p:cNvPr>
          <p:cNvSpPr/>
          <p:nvPr/>
        </p:nvSpPr>
        <p:spPr>
          <a:xfrm>
            <a:off x="552091" y="886725"/>
            <a:ext cx="5978106" cy="3179670"/>
          </a:xfrm>
          <a:prstGeom prst="roundRect">
            <a:avLst>
              <a:gd name="adj" fmla="val 248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12F618-013F-4EA8-84B9-EEDDFD3577C3}"/>
              </a:ext>
            </a:extLst>
          </p:cNvPr>
          <p:cNvSpPr txBox="1"/>
          <p:nvPr/>
        </p:nvSpPr>
        <p:spPr>
          <a:xfrm>
            <a:off x="712219" y="1209270"/>
            <a:ext cx="56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hỏi “Vì sao?” thường dùng để hỏi về lí do, nguyên nhân của các sự việc diễn ra trong câu.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sao? Thường bắt đầu bằng các 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vì”. “do”, “bởi”, “tại”, “nhờ”...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Google Shape;2505;p46"/>
          <p:cNvGrpSpPr/>
          <p:nvPr/>
        </p:nvGrpSpPr>
        <p:grpSpPr>
          <a:xfrm>
            <a:off x="-103668" y="4200214"/>
            <a:ext cx="988397" cy="1102396"/>
            <a:chOff x="448325" y="3740800"/>
            <a:chExt cx="1041075" cy="1161150"/>
          </a:xfrm>
        </p:grpSpPr>
        <p:sp>
          <p:nvSpPr>
            <p:cNvPr id="2506" name="Google Shape;2506;p46"/>
            <p:cNvSpPr/>
            <p:nvPr/>
          </p:nvSpPr>
          <p:spPr>
            <a:xfrm>
              <a:off x="448325" y="3740800"/>
              <a:ext cx="1041075" cy="1161150"/>
            </a:xfrm>
            <a:custGeom>
              <a:avLst/>
              <a:gdLst/>
              <a:ahLst/>
              <a:cxnLst/>
              <a:rect l="l" t="t" r="r" b="b"/>
              <a:pathLst>
                <a:path w="41643" h="46446" extrusionOk="0">
                  <a:moveTo>
                    <a:pt x="28907" y="1"/>
                  </a:moveTo>
                  <a:cubicBezTo>
                    <a:pt x="26293" y="1460"/>
                    <a:pt x="24834" y="3405"/>
                    <a:pt x="22159" y="4621"/>
                  </a:cubicBezTo>
                  <a:cubicBezTo>
                    <a:pt x="21308" y="3800"/>
                    <a:pt x="20579" y="2827"/>
                    <a:pt x="19971" y="1855"/>
                  </a:cubicBezTo>
                  <a:cubicBezTo>
                    <a:pt x="18390" y="4317"/>
                    <a:pt x="13952" y="6019"/>
                    <a:pt x="13952" y="6019"/>
                  </a:cubicBezTo>
                  <a:cubicBezTo>
                    <a:pt x="13952" y="6019"/>
                    <a:pt x="10943" y="4955"/>
                    <a:pt x="9636" y="3648"/>
                  </a:cubicBezTo>
                  <a:cubicBezTo>
                    <a:pt x="6718" y="5928"/>
                    <a:pt x="3618" y="8998"/>
                    <a:pt x="1" y="10092"/>
                  </a:cubicBezTo>
                  <a:lnTo>
                    <a:pt x="11551" y="43314"/>
                  </a:lnTo>
                  <a:cubicBezTo>
                    <a:pt x="12585" y="44439"/>
                    <a:pt x="15503" y="46445"/>
                    <a:pt x="15503" y="46445"/>
                  </a:cubicBezTo>
                  <a:lnTo>
                    <a:pt x="19241" y="41521"/>
                  </a:lnTo>
                  <a:lnTo>
                    <a:pt x="22919" y="41369"/>
                  </a:lnTo>
                  <a:lnTo>
                    <a:pt x="23102" y="39971"/>
                  </a:lnTo>
                  <a:lnTo>
                    <a:pt x="24074" y="40883"/>
                  </a:lnTo>
                  <a:cubicBezTo>
                    <a:pt x="24074" y="40883"/>
                    <a:pt x="25047" y="42737"/>
                    <a:pt x="25533" y="43649"/>
                  </a:cubicBezTo>
                  <a:cubicBezTo>
                    <a:pt x="25685" y="42737"/>
                    <a:pt x="32129" y="38816"/>
                    <a:pt x="32129" y="38816"/>
                  </a:cubicBezTo>
                  <a:lnTo>
                    <a:pt x="34074" y="40032"/>
                  </a:lnTo>
                  <a:cubicBezTo>
                    <a:pt x="34074" y="40032"/>
                    <a:pt x="34318" y="38633"/>
                    <a:pt x="34470" y="38360"/>
                  </a:cubicBezTo>
                  <a:cubicBezTo>
                    <a:pt x="37266" y="33983"/>
                    <a:pt x="41643" y="24530"/>
                    <a:pt x="41643" y="24530"/>
                  </a:cubicBezTo>
                  <a:lnTo>
                    <a:pt x="30670" y="3709"/>
                  </a:lnTo>
                  <a:cubicBezTo>
                    <a:pt x="30670" y="3709"/>
                    <a:pt x="29333" y="973"/>
                    <a:pt x="28907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449850" y="3747650"/>
              <a:ext cx="1037275" cy="1138325"/>
            </a:xfrm>
            <a:custGeom>
              <a:avLst/>
              <a:gdLst/>
              <a:ahLst/>
              <a:cxnLst/>
              <a:rect l="l" t="t" r="r" b="b"/>
              <a:pathLst>
                <a:path w="41491" h="45533" extrusionOk="0">
                  <a:moveTo>
                    <a:pt x="28937" y="0"/>
                  </a:moveTo>
                  <a:cubicBezTo>
                    <a:pt x="26293" y="1459"/>
                    <a:pt x="24864" y="3344"/>
                    <a:pt x="22129" y="4620"/>
                  </a:cubicBezTo>
                  <a:cubicBezTo>
                    <a:pt x="21278" y="3800"/>
                    <a:pt x="20578" y="2888"/>
                    <a:pt x="19971" y="1915"/>
                  </a:cubicBezTo>
                  <a:cubicBezTo>
                    <a:pt x="18360" y="4347"/>
                    <a:pt x="13891" y="6019"/>
                    <a:pt x="13891" y="6019"/>
                  </a:cubicBezTo>
                  <a:cubicBezTo>
                    <a:pt x="13891" y="6019"/>
                    <a:pt x="10882" y="5016"/>
                    <a:pt x="9575" y="3709"/>
                  </a:cubicBezTo>
                  <a:cubicBezTo>
                    <a:pt x="6748" y="6019"/>
                    <a:pt x="3587" y="9028"/>
                    <a:pt x="1" y="10152"/>
                  </a:cubicBezTo>
                  <a:lnTo>
                    <a:pt x="11308" y="42493"/>
                  </a:lnTo>
                  <a:cubicBezTo>
                    <a:pt x="12311" y="43618"/>
                    <a:pt x="15198" y="45533"/>
                    <a:pt x="15198" y="45533"/>
                  </a:cubicBezTo>
                  <a:lnTo>
                    <a:pt x="18998" y="40670"/>
                  </a:lnTo>
                  <a:lnTo>
                    <a:pt x="22645" y="40487"/>
                  </a:lnTo>
                  <a:lnTo>
                    <a:pt x="22858" y="39119"/>
                  </a:lnTo>
                  <a:lnTo>
                    <a:pt x="23831" y="39970"/>
                  </a:lnTo>
                  <a:cubicBezTo>
                    <a:pt x="23831" y="39970"/>
                    <a:pt x="24773" y="41764"/>
                    <a:pt x="25229" y="42676"/>
                  </a:cubicBezTo>
                  <a:cubicBezTo>
                    <a:pt x="25381" y="41794"/>
                    <a:pt x="31886" y="37934"/>
                    <a:pt x="31886" y="37934"/>
                  </a:cubicBezTo>
                  <a:lnTo>
                    <a:pt x="33831" y="39059"/>
                  </a:lnTo>
                  <a:cubicBezTo>
                    <a:pt x="33831" y="39059"/>
                    <a:pt x="34044" y="37691"/>
                    <a:pt x="34257" y="37448"/>
                  </a:cubicBezTo>
                  <a:cubicBezTo>
                    <a:pt x="37083" y="33131"/>
                    <a:pt x="41491" y="23861"/>
                    <a:pt x="41491" y="23861"/>
                  </a:cubicBezTo>
                  <a:lnTo>
                    <a:pt x="30670" y="3617"/>
                  </a:lnTo>
                  <a:cubicBezTo>
                    <a:pt x="30670" y="3617"/>
                    <a:pt x="29393" y="973"/>
                    <a:pt x="28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647425" y="3845675"/>
              <a:ext cx="690000" cy="876925"/>
            </a:xfrm>
            <a:custGeom>
              <a:avLst/>
              <a:gdLst/>
              <a:ahLst/>
              <a:cxnLst/>
              <a:rect l="l" t="t" r="r" b="b"/>
              <a:pathLst>
                <a:path w="27600" h="35077" extrusionOk="0">
                  <a:moveTo>
                    <a:pt x="20214" y="0"/>
                  </a:moveTo>
                  <a:lnTo>
                    <a:pt x="19119" y="335"/>
                  </a:lnTo>
                  <a:lnTo>
                    <a:pt x="17539" y="3891"/>
                  </a:lnTo>
                  <a:cubicBezTo>
                    <a:pt x="16900" y="3617"/>
                    <a:pt x="16171" y="3374"/>
                    <a:pt x="15381" y="3222"/>
                  </a:cubicBezTo>
                  <a:cubicBezTo>
                    <a:pt x="14590" y="3040"/>
                    <a:pt x="13770" y="2949"/>
                    <a:pt x="12919" y="2888"/>
                  </a:cubicBezTo>
                  <a:cubicBezTo>
                    <a:pt x="12718" y="2881"/>
                    <a:pt x="12517" y="2877"/>
                    <a:pt x="12316" y="2877"/>
                  </a:cubicBezTo>
                  <a:cubicBezTo>
                    <a:pt x="11666" y="2877"/>
                    <a:pt x="11016" y="2917"/>
                    <a:pt x="10365" y="3009"/>
                  </a:cubicBezTo>
                  <a:cubicBezTo>
                    <a:pt x="9514" y="3101"/>
                    <a:pt x="8724" y="3253"/>
                    <a:pt x="7995" y="3465"/>
                  </a:cubicBezTo>
                  <a:cubicBezTo>
                    <a:pt x="6566" y="3921"/>
                    <a:pt x="5289" y="4560"/>
                    <a:pt x="4165" y="5411"/>
                  </a:cubicBezTo>
                  <a:cubicBezTo>
                    <a:pt x="3040" y="6231"/>
                    <a:pt x="2128" y="7204"/>
                    <a:pt x="1429" y="8359"/>
                  </a:cubicBezTo>
                  <a:cubicBezTo>
                    <a:pt x="760" y="9484"/>
                    <a:pt x="335" y="10730"/>
                    <a:pt x="183" y="12159"/>
                  </a:cubicBezTo>
                  <a:cubicBezTo>
                    <a:pt x="0" y="13557"/>
                    <a:pt x="183" y="15046"/>
                    <a:pt x="669" y="16627"/>
                  </a:cubicBezTo>
                  <a:cubicBezTo>
                    <a:pt x="1459" y="19149"/>
                    <a:pt x="2888" y="21064"/>
                    <a:pt x="4925" y="22341"/>
                  </a:cubicBezTo>
                  <a:cubicBezTo>
                    <a:pt x="6991" y="23618"/>
                    <a:pt x="9788" y="24256"/>
                    <a:pt x="13253" y="24256"/>
                  </a:cubicBezTo>
                  <a:cubicBezTo>
                    <a:pt x="14803" y="24256"/>
                    <a:pt x="16171" y="24286"/>
                    <a:pt x="17326" y="24317"/>
                  </a:cubicBezTo>
                  <a:cubicBezTo>
                    <a:pt x="18481" y="24347"/>
                    <a:pt x="19454" y="24438"/>
                    <a:pt x="20274" y="24590"/>
                  </a:cubicBezTo>
                  <a:cubicBezTo>
                    <a:pt x="21065" y="24712"/>
                    <a:pt x="21673" y="24925"/>
                    <a:pt x="22129" y="25229"/>
                  </a:cubicBezTo>
                  <a:cubicBezTo>
                    <a:pt x="22584" y="25472"/>
                    <a:pt x="22888" y="25867"/>
                    <a:pt x="23040" y="26353"/>
                  </a:cubicBezTo>
                  <a:cubicBezTo>
                    <a:pt x="23192" y="26809"/>
                    <a:pt x="23162" y="27235"/>
                    <a:pt x="23010" y="27599"/>
                  </a:cubicBezTo>
                  <a:cubicBezTo>
                    <a:pt x="22828" y="27934"/>
                    <a:pt x="22554" y="28238"/>
                    <a:pt x="22220" y="28511"/>
                  </a:cubicBezTo>
                  <a:cubicBezTo>
                    <a:pt x="21885" y="28785"/>
                    <a:pt x="21490" y="28998"/>
                    <a:pt x="21065" y="29210"/>
                  </a:cubicBezTo>
                  <a:cubicBezTo>
                    <a:pt x="20639" y="29362"/>
                    <a:pt x="20244" y="29514"/>
                    <a:pt x="19879" y="29636"/>
                  </a:cubicBezTo>
                  <a:cubicBezTo>
                    <a:pt x="18663" y="30001"/>
                    <a:pt x="17508" y="30213"/>
                    <a:pt x="16384" y="30213"/>
                  </a:cubicBezTo>
                  <a:cubicBezTo>
                    <a:pt x="16273" y="30217"/>
                    <a:pt x="16163" y="30218"/>
                    <a:pt x="16053" y="30218"/>
                  </a:cubicBezTo>
                  <a:cubicBezTo>
                    <a:pt x="15075" y="30218"/>
                    <a:pt x="14124" y="30098"/>
                    <a:pt x="13223" y="29879"/>
                  </a:cubicBezTo>
                  <a:cubicBezTo>
                    <a:pt x="12220" y="29636"/>
                    <a:pt x="11247" y="29302"/>
                    <a:pt x="10365" y="28846"/>
                  </a:cubicBezTo>
                  <a:cubicBezTo>
                    <a:pt x="9484" y="28390"/>
                    <a:pt x="8633" y="27903"/>
                    <a:pt x="7873" y="27356"/>
                  </a:cubicBezTo>
                  <a:cubicBezTo>
                    <a:pt x="7113" y="26779"/>
                    <a:pt x="6414" y="26232"/>
                    <a:pt x="5806" y="25624"/>
                  </a:cubicBezTo>
                  <a:cubicBezTo>
                    <a:pt x="5198" y="25016"/>
                    <a:pt x="4651" y="24438"/>
                    <a:pt x="4165" y="23891"/>
                  </a:cubicBezTo>
                  <a:lnTo>
                    <a:pt x="3101" y="24226"/>
                  </a:lnTo>
                  <a:lnTo>
                    <a:pt x="6444" y="35077"/>
                  </a:lnTo>
                  <a:lnTo>
                    <a:pt x="7660" y="34712"/>
                  </a:lnTo>
                  <a:lnTo>
                    <a:pt x="9271" y="30153"/>
                  </a:lnTo>
                  <a:cubicBezTo>
                    <a:pt x="10274" y="30609"/>
                    <a:pt x="11216" y="30973"/>
                    <a:pt x="12128" y="31247"/>
                  </a:cubicBezTo>
                  <a:cubicBezTo>
                    <a:pt x="13010" y="31520"/>
                    <a:pt x="13891" y="31703"/>
                    <a:pt x="14742" y="31794"/>
                  </a:cubicBezTo>
                  <a:cubicBezTo>
                    <a:pt x="15215" y="31859"/>
                    <a:pt x="15678" y="31889"/>
                    <a:pt x="16138" y="31889"/>
                  </a:cubicBezTo>
                  <a:cubicBezTo>
                    <a:pt x="16536" y="31889"/>
                    <a:pt x="16931" y="31867"/>
                    <a:pt x="17326" y="31824"/>
                  </a:cubicBezTo>
                  <a:cubicBezTo>
                    <a:pt x="18207" y="31733"/>
                    <a:pt x="19089" y="31551"/>
                    <a:pt x="20001" y="31277"/>
                  </a:cubicBezTo>
                  <a:cubicBezTo>
                    <a:pt x="21673" y="30761"/>
                    <a:pt x="23040" y="30031"/>
                    <a:pt x="24165" y="29119"/>
                  </a:cubicBezTo>
                  <a:cubicBezTo>
                    <a:pt x="25259" y="28177"/>
                    <a:pt x="26080" y="27083"/>
                    <a:pt x="26657" y="25897"/>
                  </a:cubicBezTo>
                  <a:cubicBezTo>
                    <a:pt x="27205" y="24681"/>
                    <a:pt x="27539" y="23405"/>
                    <a:pt x="27569" y="22007"/>
                  </a:cubicBezTo>
                  <a:cubicBezTo>
                    <a:pt x="27600" y="20639"/>
                    <a:pt x="27417" y="19241"/>
                    <a:pt x="26992" y="17842"/>
                  </a:cubicBezTo>
                  <a:cubicBezTo>
                    <a:pt x="26627" y="16627"/>
                    <a:pt x="26171" y="15624"/>
                    <a:pt x="25624" y="14773"/>
                  </a:cubicBezTo>
                  <a:cubicBezTo>
                    <a:pt x="25107" y="13921"/>
                    <a:pt x="24499" y="13192"/>
                    <a:pt x="23831" y="12614"/>
                  </a:cubicBezTo>
                  <a:cubicBezTo>
                    <a:pt x="23192" y="12037"/>
                    <a:pt x="22463" y="11581"/>
                    <a:pt x="21673" y="11247"/>
                  </a:cubicBezTo>
                  <a:cubicBezTo>
                    <a:pt x="20882" y="10882"/>
                    <a:pt x="20062" y="10639"/>
                    <a:pt x="19150" y="10456"/>
                  </a:cubicBezTo>
                  <a:cubicBezTo>
                    <a:pt x="18268" y="10244"/>
                    <a:pt x="17356" y="10152"/>
                    <a:pt x="16384" y="10092"/>
                  </a:cubicBezTo>
                  <a:cubicBezTo>
                    <a:pt x="15411" y="10031"/>
                    <a:pt x="14408" y="10000"/>
                    <a:pt x="13375" y="9970"/>
                  </a:cubicBezTo>
                  <a:cubicBezTo>
                    <a:pt x="10943" y="9970"/>
                    <a:pt x="9089" y="9818"/>
                    <a:pt x="7751" y="9484"/>
                  </a:cubicBezTo>
                  <a:cubicBezTo>
                    <a:pt x="6444" y="9149"/>
                    <a:pt x="5654" y="8602"/>
                    <a:pt x="5441" y="7873"/>
                  </a:cubicBezTo>
                  <a:cubicBezTo>
                    <a:pt x="5289" y="7417"/>
                    <a:pt x="5320" y="7052"/>
                    <a:pt x="5502" y="6718"/>
                  </a:cubicBezTo>
                  <a:cubicBezTo>
                    <a:pt x="5715" y="6383"/>
                    <a:pt x="5958" y="6079"/>
                    <a:pt x="6292" y="5867"/>
                  </a:cubicBezTo>
                  <a:cubicBezTo>
                    <a:pt x="6627" y="5623"/>
                    <a:pt x="6991" y="5441"/>
                    <a:pt x="7387" y="5320"/>
                  </a:cubicBezTo>
                  <a:cubicBezTo>
                    <a:pt x="7751" y="5168"/>
                    <a:pt x="8086" y="5046"/>
                    <a:pt x="8329" y="4985"/>
                  </a:cubicBezTo>
                  <a:cubicBezTo>
                    <a:pt x="9554" y="4615"/>
                    <a:pt x="10752" y="4405"/>
                    <a:pt x="11948" y="4405"/>
                  </a:cubicBezTo>
                  <a:cubicBezTo>
                    <a:pt x="12028" y="4405"/>
                    <a:pt x="12109" y="4406"/>
                    <a:pt x="12189" y="4408"/>
                  </a:cubicBezTo>
                  <a:cubicBezTo>
                    <a:pt x="13466" y="4408"/>
                    <a:pt x="14682" y="4590"/>
                    <a:pt x="15837" y="4924"/>
                  </a:cubicBezTo>
                  <a:cubicBezTo>
                    <a:pt x="16992" y="5289"/>
                    <a:pt x="18086" y="5775"/>
                    <a:pt x="19089" y="6414"/>
                  </a:cubicBezTo>
                  <a:cubicBezTo>
                    <a:pt x="20122" y="7052"/>
                    <a:pt x="21004" y="7812"/>
                    <a:pt x="21794" y="8693"/>
                  </a:cubicBezTo>
                  <a:lnTo>
                    <a:pt x="22828" y="8359"/>
                  </a:lnTo>
                  <a:lnTo>
                    <a:pt x="20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630700" y="3851000"/>
              <a:ext cx="690025" cy="876925"/>
            </a:xfrm>
            <a:custGeom>
              <a:avLst/>
              <a:gdLst/>
              <a:ahLst/>
              <a:cxnLst/>
              <a:rect l="l" t="t" r="r" b="b"/>
              <a:pathLst>
                <a:path w="27601" h="35077" fill="none" extrusionOk="0">
                  <a:moveTo>
                    <a:pt x="3071" y="24225"/>
                  </a:moveTo>
                  <a:lnTo>
                    <a:pt x="4135" y="23891"/>
                  </a:lnTo>
                  <a:cubicBezTo>
                    <a:pt x="4621" y="24438"/>
                    <a:pt x="5168" y="25016"/>
                    <a:pt x="5776" y="25624"/>
                  </a:cubicBezTo>
                  <a:cubicBezTo>
                    <a:pt x="6414" y="26231"/>
                    <a:pt x="7083" y="26809"/>
                    <a:pt x="7843" y="27356"/>
                  </a:cubicBezTo>
                  <a:cubicBezTo>
                    <a:pt x="8603" y="27903"/>
                    <a:pt x="9454" y="28390"/>
                    <a:pt x="10335" y="28845"/>
                  </a:cubicBezTo>
                  <a:cubicBezTo>
                    <a:pt x="11217" y="29301"/>
                    <a:pt x="12189" y="29636"/>
                    <a:pt x="13192" y="29879"/>
                  </a:cubicBezTo>
                  <a:cubicBezTo>
                    <a:pt x="14196" y="30122"/>
                    <a:pt x="15259" y="30244"/>
                    <a:pt x="16384" y="30213"/>
                  </a:cubicBezTo>
                  <a:cubicBezTo>
                    <a:pt x="17478" y="30213"/>
                    <a:pt x="18664" y="30000"/>
                    <a:pt x="19880" y="29636"/>
                  </a:cubicBezTo>
                  <a:cubicBezTo>
                    <a:pt x="20214" y="29514"/>
                    <a:pt x="20609" y="29362"/>
                    <a:pt x="21035" y="29210"/>
                  </a:cubicBezTo>
                  <a:cubicBezTo>
                    <a:pt x="21460" y="28997"/>
                    <a:pt x="21855" y="28785"/>
                    <a:pt x="22190" y="28511"/>
                  </a:cubicBezTo>
                  <a:cubicBezTo>
                    <a:pt x="22524" y="28238"/>
                    <a:pt x="22798" y="27934"/>
                    <a:pt x="22980" y="27599"/>
                  </a:cubicBezTo>
                  <a:cubicBezTo>
                    <a:pt x="23162" y="27234"/>
                    <a:pt x="23162" y="26809"/>
                    <a:pt x="23041" y="26353"/>
                  </a:cubicBezTo>
                  <a:cubicBezTo>
                    <a:pt x="22889" y="25867"/>
                    <a:pt x="22585" y="25472"/>
                    <a:pt x="22098" y="25228"/>
                  </a:cubicBezTo>
                  <a:cubicBezTo>
                    <a:pt x="21673" y="24924"/>
                    <a:pt x="21035" y="24712"/>
                    <a:pt x="20244" y="24590"/>
                  </a:cubicBezTo>
                  <a:cubicBezTo>
                    <a:pt x="19424" y="24438"/>
                    <a:pt x="18451" y="24347"/>
                    <a:pt x="17296" y="24317"/>
                  </a:cubicBezTo>
                  <a:cubicBezTo>
                    <a:pt x="16141" y="24286"/>
                    <a:pt x="14773" y="24256"/>
                    <a:pt x="13223" y="24256"/>
                  </a:cubicBezTo>
                  <a:cubicBezTo>
                    <a:pt x="9758" y="24256"/>
                    <a:pt x="6992" y="23617"/>
                    <a:pt x="4925" y="22341"/>
                  </a:cubicBezTo>
                  <a:cubicBezTo>
                    <a:pt x="2858" y="21064"/>
                    <a:pt x="1429" y="19149"/>
                    <a:pt x="639" y="16626"/>
                  </a:cubicBezTo>
                  <a:cubicBezTo>
                    <a:pt x="153" y="15046"/>
                    <a:pt x="1" y="13556"/>
                    <a:pt x="153" y="12158"/>
                  </a:cubicBezTo>
                  <a:cubicBezTo>
                    <a:pt x="305" y="10730"/>
                    <a:pt x="730" y="9483"/>
                    <a:pt x="1399" y="8359"/>
                  </a:cubicBezTo>
                  <a:cubicBezTo>
                    <a:pt x="2098" y="7204"/>
                    <a:pt x="3010" y="6231"/>
                    <a:pt x="4135" y="5410"/>
                  </a:cubicBezTo>
                  <a:cubicBezTo>
                    <a:pt x="5259" y="4559"/>
                    <a:pt x="6536" y="3921"/>
                    <a:pt x="7964" y="3465"/>
                  </a:cubicBezTo>
                  <a:cubicBezTo>
                    <a:pt x="8694" y="3252"/>
                    <a:pt x="9484" y="3100"/>
                    <a:pt x="10335" y="3009"/>
                  </a:cubicBezTo>
                  <a:cubicBezTo>
                    <a:pt x="11186" y="2888"/>
                    <a:pt x="12037" y="2857"/>
                    <a:pt x="12889" y="2918"/>
                  </a:cubicBezTo>
                  <a:cubicBezTo>
                    <a:pt x="13740" y="2948"/>
                    <a:pt x="14560" y="3040"/>
                    <a:pt x="15351" y="3222"/>
                  </a:cubicBezTo>
                  <a:cubicBezTo>
                    <a:pt x="16141" y="3374"/>
                    <a:pt x="16870" y="3617"/>
                    <a:pt x="17509" y="3891"/>
                  </a:cubicBezTo>
                  <a:lnTo>
                    <a:pt x="19089" y="334"/>
                  </a:lnTo>
                  <a:lnTo>
                    <a:pt x="20183" y="0"/>
                  </a:lnTo>
                  <a:lnTo>
                    <a:pt x="22798" y="8359"/>
                  </a:lnTo>
                  <a:lnTo>
                    <a:pt x="21764" y="8693"/>
                  </a:lnTo>
                  <a:cubicBezTo>
                    <a:pt x="20974" y="7812"/>
                    <a:pt x="20092" y="7052"/>
                    <a:pt x="19059" y="6414"/>
                  </a:cubicBezTo>
                  <a:cubicBezTo>
                    <a:pt x="18056" y="5775"/>
                    <a:pt x="16962" y="5289"/>
                    <a:pt x="15807" y="4924"/>
                  </a:cubicBezTo>
                  <a:cubicBezTo>
                    <a:pt x="14651" y="4590"/>
                    <a:pt x="13436" y="4407"/>
                    <a:pt x="12159" y="4407"/>
                  </a:cubicBezTo>
                  <a:cubicBezTo>
                    <a:pt x="10882" y="4377"/>
                    <a:pt x="9606" y="4590"/>
                    <a:pt x="8299" y="4985"/>
                  </a:cubicBezTo>
                  <a:cubicBezTo>
                    <a:pt x="8056" y="5046"/>
                    <a:pt x="7721" y="5167"/>
                    <a:pt x="7357" y="5319"/>
                  </a:cubicBezTo>
                  <a:cubicBezTo>
                    <a:pt x="6961" y="5441"/>
                    <a:pt x="6597" y="5623"/>
                    <a:pt x="6262" y="5866"/>
                  </a:cubicBezTo>
                  <a:cubicBezTo>
                    <a:pt x="5928" y="6079"/>
                    <a:pt x="5685" y="6383"/>
                    <a:pt x="5472" y="6717"/>
                  </a:cubicBezTo>
                  <a:cubicBezTo>
                    <a:pt x="5290" y="7052"/>
                    <a:pt x="5259" y="7417"/>
                    <a:pt x="5411" y="7873"/>
                  </a:cubicBezTo>
                  <a:cubicBezTo>
                    <a:pt x="5624" y="8602"/>
                    <a:pt x="6414" y="9149"/>
                    <a:pt x="7721" y="9483"/>
                  </a:cubicBezTo>
                  <a:cubicBezTo>
                    <a:pt x="9059" y="9818"/>
                    <a:pt x="10913" y="9970"/>
                    <a:pt x="13344" y="9970"/>
                  </a:cubicBezTo>
                  <a:cubicBezTo>
                    <a:pt x="14378" y="10000"/>
                    <a:pt x="15381" y="10031"/>
                    <a:pt x="16354" y="10091"/>
                  </a:cubicBezTo>
                  <a:cubicBezTo>
                    <a:pt x="17326" y="10152"/>
                    <a:pt x="18238" y="10274"/>
                    <a:pt x="19120" y="10456"/>
                  </a:cubicBezTo>
                  <a:cubicBezTo>
                    <a:pt x="20032" y="10639"/>
                    <a:pt x="20852" y="10882"/>
                    <a:pt x="21642" y="11246"/>
                  </a:cubicBezTo>
                  <a:cubicBezTo>
                    <a:pt x="22433" y="11581"/>
                    <a:pt x="23162" y="12037"/>
                    <a:pt x="23831" y="12614"/>
                  </a:cubicBezTo>
                  <a:cubicBezTo>
                    <a:pt x="24469" y="13192"/>
                    <a:pt x="25077" y="13921"/>
                    <a:pt x="25594" y="14772"/>
                  </a:cubicBezTo>
                  <a:cubicBezTo>
                    <a:pt x="26141" y="15623"/>
                    <a:pt x="26597" y="16626"/>
                    <a:pt x="26962" y="17842"/>
                  </a:cubicBezTo>
                  <a:cubicBezTo>
                    <a:pt x="27387" y="19240"/>
                    <a:pt x="27600" y="20639"/>
                    <a:pt x="27539" y="22006"/>
                  </a:cubicBezTo>
                  <a:cubicBezTo>
                    <a:pt x="27509" y="23405"/>
                    <a:pt x="27205" y="24681"/>
                    <a:pt x="26627" y="25897"/>
                  </a:cubicBezTo>
                  <a:cubicBezTo>
                    <a:pt x="26050" y="27083"/>
                    <a:pt x="25229" y="28177"/>
                    <a:pt x="24135" y="29119"/>
                  </a:cubicBezTo>
                  <a:cubicBezTo>
                    <a:pt x="23041" y="30031"/>
                    <a:pt x="21642" y="30760"/>
                    <a:pt x="19971" y="31277"/>
                  </a:cubicBezTo>
                  <a:cubicBezTo>
                    <a:pt x="19059" y="31581"/>
                    <a:pt x="18177" y="31763"/>
                    <a:pt x="17296" y="31824"/>
                  </a:cubicBezTo>
                  <a:cubicBezTo>
                    <a:pt x="16445" y="31915"/>
                    <a:pt x="15594" y="31915"/>
                    <a:pt x="14712" y="31824"/>
                  </a:cubicBezTo>
                  <a:cubicBezTo>
                    <a:pt x="13861" y="31703"/>
                    <a:pt x="12980" y="31520"/>
                    <a:pt x="12098" y="31247"/>
                  </a:cubicBezTo>
                  <a:cubicBezTo>
                    <a:pt x="11186" y="30973"/>
                    <a:pt x="10244" y="30608"/>
                    <a:pt x="9241" y="30183"/>
                  </a:cubicBezTo>
                  <a:lnTo>
                    <a:pt x="7630" y="34712"/>
                  </a:lnTo>
                  <a:lnTo>
                    <a:pt x="6414" y="35077"/>
                  </a:lnTo>
                  <a:close/>
                </a:path>
              </a:pathLst>
            </a:custGeom>
            <a:noFill/>
            <a:ln w="106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46"/>
          <p:cNvGrpSpPr/>
          <p:nvPr/>
        </p:nvGrpSpPr>
        <p:grpSpPr>
          <a:xfrm rot="1170938">
            <a:off x="8203305" y="205284"/>
            <a:ext cx="883463" cy="896015"/>
            <a:chOff x="3556750" y="3861713"/>
            <a:chExt cx="1015250" cy="1029675"/>
          </a:xfrm>
        </p:grpSpPr>
        <p:sp>
          <p:nvSpPr>
            <p:cNvPr id="2511" name="Google Shape;2511;p46"/>
            <p:cNvSpPr/>
            <p:nvPr/>
          </p:nvSpPr>
          <p:spPr>
            <a:xfrm>
              <a:off x="3562075" y="3876913"/>
              <a:ext cx="1009925" cy="1014475"/>
            </a:xfrm>
            <a:custGeom>
              <a:avLst/>
              <a:gdLst/>
              <a:ahLst/>
              <a:cxnLst/>
              <a:rect l="l" t="t" r="r" b="b"/>
              <a:pathLst>
                <a:path w="40397" h="40579" extrusionOk="0">
                  <a:moveTo>
                    <a:pt x="3800" y="0"/>
                  </a:moveTo>
                  <a:cubicBezTo>
                    <a:pt x="3800" y="0"/>
                    <a:pt x="366" y="5714"/>
                    <a:pt x="153" y="6018"/>
                  </a:cubicBezTo>
                  <a:cubicBezTo>
                    <a:pt x="1" y="6322"/>
                    <a:pt x="609" y="19788"/>
                    <a:pt x="609" y="19788"/>
                  </a:cubicBezTo>
                  <a:lnTo>
                    <a:pt x="4834" y="29575"/>
                  </a:lnTo>
                  <a:cubicBezTo>
                    <a:pt x="5776" y="31855"/>
                    <a:pt x="10548" y="40578"/>
                    <a:pt x="10548" y="40578"/>
                  </a:cubicBezTo>
                  <a:lnTo>
                    <a:pt x="18177" y="36171"/>
                  </a:lnTo>
                  <a:cubicBezTo>
                    <a:pt x="18177" y="36171"/>
                    <a:pt x="23439" y="37480"/>
                    <a:pt x="27099" y="37480"/>
                  </a:cubicBezTo>
                  <a:cubicBezTo>
                    <a:pt x="27422" y="37480"/>
                    <a:pt x="27732" y="37470"/>
                    <a:pt x="28026" y="37447"/>
                  </a:cubicBezTo>
                  <a:cubicBezTo>
                    <a:pt x="28360" y="35077"/>
                    <a:pt x="28877" y="32675"/>
                    <a:pt x="29576" y="30365"/>
                  </a:cubicBezTo>
                  <a:cubicBezTo>
                    <a:pt x="29576" y="30351"/>
                    <a:pt x="29633" y="30345"/>
                    <a:pt x="29731" y="30345"/>
                  </a:cubicBezTo>
                  <a:cubicBezTo>
                    <a:pt x="29998" y="30345"/>
                    <a:pt x="30568" y="30385"/>
                    <a:pt x="31101" y="30385"/>
                  </a:cubicBezTo>
                  <a:cubicBezTo>
                    <a:pt x="31603" y="30385"/>
                    <a:pt x="32071" y="30350"/>
                    <a:pt x="32220" y="30213"/>
                  </a:cubicBezTo>
                  <a:cubicBezTo>
                    <a:pt x="32828" y="29636"/>
                    <a:pt x="33223" y="28298"/>
                    <a:pt x="33588" y="27599"/>
                  </a:cubicBezTo>
                  <a:lnTo>
                    <a:pt x="36567" y="21763"/>
                  </a:lnTo>
                  <a:cubicBezTo>
                    <a:pt x="37661" y="19636"/>
                    <a:pt x="38755" y="17477"/>
                    <a:pt x="39880" y="15350"/>
                  </a:cubicBezTo>
                  <a:lnTo>
                    <a:pt x="40397" y="2432"/>
                  </a:lnTo>
                  <a:lnTo>
                    <a:pt x="33284" y="30"/>
                  </a:lnTo>
                  <a:lnTo>
                    <a:pt x="27630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3556750" y="3861713"/>
              <a:ext cx="1008425" cy="1014475"/>
            </a:xfrm>
            <a:custGeom>
              <a:avLst/>
              <a:gdLst/>
              <a:ahLst/>
              <a:cxnLst/>
              <a:rect l="l" t="t" r="r" b="b"/>
              <a:pathLst>
                <a:path w="40337" h="40579" extrusionOk="0">
                  <a:moveTo>
                    <a:pt x="3770" y="0"/>
                  </a:moveTo>
                  <a:cubicBezTo>
                    <a:pt x="3770" y="0"/>
                    <a:pt x="305" y="5745"/>
                    <a:pt x="153" y="6018"/>
                  </a:cubicBezTo>
                  <a:cubicBezTo>
                    <a:pt x="1" y="6322"/>
                    <a:pt x="609" y="19788"/>
                    <a:pt x="609" y="19788"/>
                  </a:cubicBezTo>
                  <a:lnTo>
                    <a:pt x="4834" y="29575"/>
                  </a:lnTo>
                  <a:cubicBezTo>
                    <a:pt x="5776" y="31855"/>
                    <a:pt x="10518" y="40578"/>
                    <a:pt x="10518" y="40578"/>
                  </a:cubicBezTo>
                  <a:lnTo>
                    <a:pt x="18117" y="36171"/>
                  </a:lnTo>
                  <a:cubicBezTo>
                    <a:pt x="18117" y="36171"/>
                    <a:pt x="23475" y="37504"/>
                    <a:pt x="27138" y="37504"/>
                  </a:cubicBezTo>
                  <a:cubicBezTo>
                    <a:pt x="27425" y="37504"/>
                    <a:pt x="27702" y="37496"/>
                    <a:pt x="27965" y="37478"/>
                  </a:cubicBezTo>
                  <a:cubicBezTo>
                    <a:pt x="28299" y="35077"/>
                    <a:pt x="28847" y="32675"/>
                    <a:pt x="29515" y="30365"/>
                  </a:cubicBezTo>
                  <a:cubicBezTo>
                    <a:pt x="29515" y="30274"/>
                    <a:pt x="32190" y="30213"/>
                    <a:pt x="32190" y="30213"/>
                  </a:cubicBezTo>
                  <a:cubicBezTo>
                    <a:pt x="32190" y="30213"/>
                    <a:pt x="33163" y="28298"/>
                    <a:pt x="33558" y="27599"/>
                  </a:cubicBezTo>
                  <a:lnTo>
                    <a:pt x="36506" y="21763"/>
                  </a:lnTo>
                  <a:cubicBezTo>
                    <a:pt x="37600" y="19636"/>
                    <a:pt x="38725" y="17478"/>
                    <a:pt x="39819" y="15350"/>
                  </a:cubicBezTo>
                  <a:lnTo>
                    <a:pt x="40336" y="2432"/>
                  </a:lnTo>
                  <a:lnTo>
                    <a:pt x="33254" y="31"/>
                  </a:lnTo>
                  <a:lnTo>
                    <a:pt x="27570" y="0"/>
                  </a:lnTo>
                  <a:close/>
                </a:path>
              </a:pathLst>
            </a:custGeom>
            <a:solidFill>
              <a:srgbClr val="98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3556750" y="3861713"/>
              <a:ext cx="1008425" cy="1014475"/>
            </a:xfrm>
            <a:custGeom>
              <a:avLst/>
              <a:gdLst/>
              <a:ahLst/>
              <a:cxnLst/>
              <a:rect l="l" t="t" r="r" b="b"/>
              <a:pathLst>
                <a:path w="40337" h="40579" extrusionOk="0">
                  <a:moveTo>
                    <a:pt x="3770" y="0"/>
                  </a:moveTo>
                  <a:lnTo>
                    <a:pt x="27570" y="0"/>
                  </a:lnTo>
                  <a:lnTo>
                    <a:pt x="33254" y="31"/>
                  </a:lnTo>
                  <a:lnTo>
                    <a:pt x="40336" y="2432"/>
                  </a:lnTo>
                  <a:lnTo>
                    <a:pt x="39819" y="15350"/>
                  </a:lnTo>
                  <a:cubicBezTo>
                    <a:pt x="38725" y="17478"/>
                    <a:pt x="37600" y="19636"/>
                    <a:pt x="36506" y="21763"/>
                  </a:cubicBezTo>
                  <a:lnTo>
                    <a:pt x="33558" y="27599"/>
                  </a:lnTo>
                  <a:cubicBezTo>
                    <a:pt x="33163" y="28298"/>
                    <a:pt x="32190" y="30213"/>
                    <a:pt x="32190" y="30213"/>
                  </a:cubicBezTo>
                  <a:cubicBezTo>
                    <a:pt x="32190" y="30213"/>
                    <a:pt x="29515" y="30274"/>
                    <a:pt x="29515" y="30365"/>
                  </a:cubicBezTo>
                  <a:cubicBezTo>
                    <a:pt x="28847" y="32675"/>
                    <a:pt x="28299" y="35077"/>
                    <a:pt x="27965" y="37478"/>
                  </a:cubicBezTo>
                  <a:cubicBezTo>
                    <a:pt x="24348" y="37721"/>
                    <a:pt x="18117" y="36171"/>
                    <a:pt x="18117" y="36171"/>
                  </a:cubicBezTo>
                  <a:lnTo>
                    <a:pt x="10518" y="40578"/>
                  </a:lnTo>
                  <a:cubicBezTo>
                    <a:pt x="10518" y="40578"/>
                    <a:pt x="5776" y="31855"/>
                    <a:pt x="4834" y="29575"/>
                  </a:cubicBezTo>
                  <a:lnTo>
                    <a:pt x="609" y="19788"/>
                  </a:lnTo>
                  <a:cubicBezTo>
                    <a:pt x="609" y="19788"/>
                    <a:pt x="1" y="6322"/>
                    <a:pt x="153" y="6018"/>
                  </a:cubicBezTo>
                  <a:cubicBezTo>
                    <a:pt x="305" y="5745"/>
                    <a:pt x="3770" y="0"/>
                    <a:pt x="3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3663900" y="3989363"/>
              <a:ext cx="768275" cy="714325"/>
            </a:xfrm>
            <a:custGeom>
              <a:avLst/>
              <a:gdLst/>
              <a:ahLst/>
              <a:cxnLst/>
              <a:rect l="l" t="t" r="r" b="b"/>
              <a:pathLst>
                <a:path w="30731" h="28573" extrusionOk="0">
                  <a:moveTo>
                    <a:pt x="1" y="1"/>
                  </a:moveTo>
                  <a:lnTo>
                    <a:pt x="1" y="1581"/>
                  </a:lnTo>
                  <a:lnTo>
                    <a:pt x="2463" y="1581"/>
                  </a:lnTo>
                  <a:lnTo>
                    <a:pt x="12372" y="28572"/>
                  </a:lnTo>
                  <a:lnTo>
                    <a:pt x="19636" y="28572"/>
                  </a:lnTo>
                  <a:lnTo>
                    <a:pt x="27630" y="2827"/>
                  </a:lnTo>
                  <a:cubicBezTo>
                    <a:pt x="27782" y="2371"/>
                    <a:pt x="28086" y="2037"/>
                    <a:pt x="28542" y="1855"/>
                  </a:cubicBezTo>
                  <a:cubicBezTo>
                    <a:pt x="28998" y="1672"/>
                    <a:pt x="29758" y="1581"/>
                    <a:pt x="30731" y="1581"/>
                  </a:cubicBezTo>
                  <a:lnTo>
                    <a:pt x="30731" y="1"/>
                  </a:lnTo>
                  <a:lnTo>
                    <a:pt x="22858" y="1"/>
                  </a:lnTo>
                  <a:lnTo>
                    <a:pt x="22858" y="1581"/>
                  </a:lnTo>
                  <a:cubicBezTo>
                    <a:pt x="23314" y="1581"/>
                    <a:pt x="23709" y="1581"/>
                    <a:pt x="24105" y="1642"/>
                  </a:cubicBezTo>
                  <a:cubicBezTo>
                    <a:pt x="24469" y="1672"/>
                    <a:pt x="24804" y="1703"/>
                    <a:pt x="25077" y="1794"/>
                  </a:cubicBezTo>
                  <a:cubicBezTo>
                    <a:pt x="25351" y="1855"/>
                    <a:pt x="25564" y="1946"/>
                    <a:pt x="25716" y="2067"/>
                  </a:cubicBezTo>
                  <a:cubicBezTo>
                    <a:pt x="25868" y="2189"/>
                    <a:pt x="25959" y="2311"/>
                    <a:pt x="25959" y="2493"/>
                  </a:cubicBezTo>
                  <a:cubicBezTo>
                    <a:pt x="25959" y="2584"/>
                    <a:pt x="25928" y="2706"/>
                    <a:pt x="25898" y="2827"/>
                  </a:cubicBezTo>
                  <a:lnTo>
                    <a:pt x="20791" y="19211"/>
                  </a:lnTo>
                  <a:lnTo>
                    <a:pt x="15077" y="1581"/>
                  </a:lnTo>
                  <a:lnTo>
                    <a:pt x="18056" y="1581"/>
                  </a:lnTo>
                  <a:lnTo>
                    <a:pt x="180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 Box 7">
            <a:extLst>
              <a:ext uri="{FF2B5EF4-FFF2-40B4-BE49-F238E27FC236}">
                <a16:creationId xmlns:a16="http://schemas.microsoft.com/office/drawing/2014/main" xmlns="" id="{DBE779FF-B868-43D0-99CF-658D6DEF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2" y="-27651"/>
            <a:ext cx="79952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?”</a:t>
            </a:r>
            <a:r>
              <a:rPr lang="en-US" sz="32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73" name="Text Box 8">
            <a:extLst>
              <a:ext uri="{FF2B5EF4-FFF2-40B4-BE49-F238E27FC236}">
                <a16:creationId xmlns:a16="http://schemas.microsoft.com/office/drawing/2014/main" xmlns="" id="{E3346DED-268F-48B5-BE3C-69BE50C4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1" y="1156256"/>
            <a:ext cx="5305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cười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ồ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vô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lí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xmlns="" id="{2705356D-9A7E-4617-8BF7-33A1AFE4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9" y="2108353"/>
            <a:ext cx="7129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chàng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man-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gát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bình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tĩnh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họ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ngựa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giỏi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nhất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xmlns="" id="{C0B28EA6-90E7-4D4F-98FB-833D30579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9" y="3369217"/>
            <a:ext cx="7621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c)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Chị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Xô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-phi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ngay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dặn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phiền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43A02F0-77C4-49EC-B2E6-EF7A0F9178BF}"/>
              </a:ext>
            </a:extLst>
          </p:cNvPr>
          <p:cNvSpPr txBox="1"/>
          <p:nvPr/>
        </p:nvSpPr>
        <p:spPr>
          <a:xfrm>
            <a:off x="3227050" y="1149753"/>
            <a:ext cx="5115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A18A321-4D4C-49FA-A05F-198385A7B040}"/>
              </a:ext>
            </a:extLst>
          </p:cNvPr>
          <p:cNvSpPr txBox="1"/>
          <p:nvPr/>
        </p:nvSpPr>
        <p:spPr>
          <a:xfrm>
            <a:off x="603372" y="2090388"/>
            <a:ext cx="7531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72050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ngựa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giỏi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7C0BD6-0A62-46C3-9ED6-2CD505CA47CB}"/>
              </a:ext>
            </a:extLst>
          </p:cNvPr>
          <p:cNvSpPr txBox="1"/>
          <p:nvPr/>
        </p:nvSpPr>
        <p:spPr>
          <a:xfrm>
            <a:off x="600069" y="3375720"/>
            <a:ext cx="7943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57600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dặn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phiền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D8BEA7A-A374-40DE-9BC5-F269D7F1CCB1}"/>
              </a:ext>
            </a:extLst>
          </p:cNvPr>
          <p:cNvCxnSpPr>
            <a:cxnSpLocks/>
          </p:cNvCxnSpPr>
          <p:nvPr/>
        </p:nvCxnSpPr>
        <p:spPr>
          <a:xfrm flipV="1">
            <a:off x="3308087" y="1608167"/>
            <a:ext cx="2476695" cy="9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38F962D1-FE43-483E-A24B-AA01C28F0B96}"/>
              </a:ext>
            </a:extLst>
          </p:cNvPr>
          <p:cNvCxnSpPr>
            <a:cxnSpLocks/>
          </p:cNvCxnSpPr>
          <p:nvPr/>
        </p:nvCxnSpPr>
        <p:spPr>
          <a:xfrm>
            <a:off x="5655319" y="2544612"/>
            <a:ext cx="1896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E48EA59B-3714-4385-9236-90C56C65374E}"/>
              </a:ext>
            </a:extLst>
          </p:cNvPr>
          <p:cNvCxnSpPr>
            <a:cxnSpLocks/>
          </p:cNvCxnSpPr>
          <p:nvPr/>
        </p:nvCxnSpPr>
        <p:spPr>
          <a:xfrm>
            <a:off x="689188" y="2936552"/>
            <a:ext cx="4102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395B5E2E-E276-40AB-AD90-288454D88ACB}"/>
              </a:ext>
            </a:extLst>
          </p:cNvPr>
          <p:cNvCxnSpPr>
            <a:cxnSpLocks/>
          </p:cNvCxnSpPr>
          <p:nvPr/>
        </p:nvCxnSpPr>
        <p:spPr>
          <a:xfrm flipV="1">
            <a:off x="4366041" y="3784715"/>
            <a:ext cx="3717345" cy="6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986AA580-D8F8-4A3B-97A7-AA6AB884E878}"/>
              </a:ext>
            </a:extLst>
          </p:cNvPr>
          <p:cNvCxnSpPr>
            <a:cxnSpLocks/>
          </p:cNvCxnSpPr>
          <p:nvPr/>
        </p:nvCxnSpPr>
        <p:spPr>
          <a:xfrm>
            <a:off x="689188" y="4190366"/>
            <a:ext cx="28498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9" grpId="0"/>
      <p:bldP spid="81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5" name="Google Shape;2855;p59"/>
          <p:cNvGrpSpPr/>
          <p:nvPr/>
        </p:nvGrpSpPr>
        <p:grpSpPr>
          <a:xfrm rot="-1805950">
            <a:off x="7745025" y="368297"/>
            <a:ext cx="943908" cy="960923"/>
            <a:chOff x="5541225" y="1808125"/>
            <a:chExt cx="1043350" cy="1022850"/>
          </a:xfrm>
        </p:grpSpPr>
        <p:sp>
          <p:nvSpPr>
            <p:cNvPr id="2856" name="Google Shape;2856;p59"/>
            <p:cNvSpPr/>
            <p:nvPr/>
          </p:nvSpPr>
          <p:spPr>
            <a:xfrm>
              <a:off x="5542000" y="1827125"/>
              <a:ext cx="1042575" cy="1003850"/>
            </a:xfrm>
            <a:custGeom>
              <a:avLst/>
              <a:gdLst/>
              <a:ahLst/>
              <a:cxnLst/>
              <a:rect l="l" t="t" r="r" b="b"/>
              <a:pathLst>
                <a:path w="41703" h="40154" extrusionOk="0">
                  <a:moveTo>
                    <a:pt x="32615" y="1"/>
                  </a:moveTo>
                  <a:lnTo>
                    <a:pt x="8572" y="1642"/>
                  </a:lnTo>
                  <a:lnTo>
                    <a:pt x="0" y="9788"/>
                  </a:lnTo>
                  <a:lnTo>
                    <a:pt x="7234" y="36536"/>
                  </a:lnTo>
                  <a:lnTo>
                    <a:pt x="12219" y="38603"/>
                  </a:lnTo>
                  <a:cubicBezTo>
                    <a:pt x="12219" y="38603"/>
                    <a:pt x="13283" y="38056"/>
                    <a:pt x="16778" y="37448"/>
                  </a:cubicBezTo>
                  <a:cubicBezTo>
                    <a:pt x="17072" y="37397"/>
                    <a:pt x="17398" y="37374"/>
                    <a:pt x="17749" y="37374"/>
                  </a:cubicBezTo>
                  <a:cubicBezTo>
                    <a:pt x="21571" y="37374"/>
                    <a:pt x="28329" y="40153"/>
                    <a:pt x="28329" y="40153"/>
                  </a:cubicBezTo>
                  <a:lnTo>
                    <a:pt x="41703" y="32220"/>
                  </a:lnTo>
                  <a:lnTo>
                    <a:pt x="3015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9"/>
            <p:cNvSpPr/>
            <p:nvPr/>
          </p:nvSpPr>
          <p:spPr>
            <a:xfrm>
              <a:off x="5541225" y="1808125"/>
              <a:ext cx="1037275" cy="1003850"/>
            </a:xfrm>
            <a:custGeom>
              <a:avLst/>
              <a:gdLst/>
              <a:ahLst/>
              <a:cxnLst/>
              <a:rect l="l" t="t" r="r" b="b"/>
              <a:pathLst>
                <a:path w="41491" h="40154" extrusionOk="0">
                  <a:moveTo>
                    <a:pt x="32615" y="1"/>
                  </a:moveTo>
                  <a:lnTo>
                    <a:pt x="8542" y="1642"/>
                  </a:lnTo>
                  <a:lnTo>
                    <a:pt x="1" y="9788"/>
                  </a:lnTo>
                  <a:lnTo>
                    <a:pt x="7235" y="36536"/>
                  </a:lnTo>
                  <a:lnTo>
                    <a:pt x="12159" y="38603"/>
                  </a:lnTo>
                  <a:cubicBezTo>
                    <a:pt x="12159" y="38603"/>
                    <a:pt x="13223" y="38056"/>
                    <a:pt x="16718" y="37448"/>
                  </a:cubicBezTo>
                  <a:cubicBezTo>
                    <a:pt x="17012" y="37397"/>
                    <a:pt x="17338" y="37374"/>
                    <a:pt x="17689" y="37374"/>
                  </a:cubicBezTo>
                  <a:cubicBezTo>
                    <a:pt x="21511" y="37374"/>
                    <a:pt x="28269" y="40154"/>
                    <a:pt x="28269" y="40154"/>
                  </a:cubicBezTo>
                  <a:lnTo>
                    <a:pt x="41491" y="32524"/>
                  </a:lnTo>
                  <a:lnTo>
                    <a:pt x="3012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9"/>
            <p:cNvSpPr/>
            <p:nvPr/>
          </p:nvSpPr>
          <p:spPr>
            <a:xfrm>
              <a:off x="5592150" y="1893250"/>
              <a:ext cx="860975" cy="767500"/>
            </a:xfrm>
            <a:custGeom>
              <a:avLst/>
              <a:gdLst/>
              <a:ahLst/>
              <a:cxnLst/>
              <a:rect l="l" t="t" r="r" b="b"/>
              <a:pathLst>
                <a:path w="34439" h="30700" extrusionOk="0">
                  <a:moveTo>
                    <a:pt x="26961" y="0"/>
                  </a:moveTo>
                  <a:lnTo>
                    <a:pt x="17994" y="2006"/>
                  </a:lnTo>
                  <a:lnTo>
                    <a:pt x="18298" y="3374"/>
                  </a:lnTo>
                  <a:cubicBezTo>
                    <a:pt x="18633" y="3283"/>
                    <a:pt x="18997" y="3222"/>
                    <a:pt x="19393" y="3161"/>
                  </a:cubicBezTo>
                  <a:cubicBezTo>
                    <a:pt x="19818" y="3101"/>
                    <a:pt x="20183" y="3040"/>
                    <a:pt x="20548" y="3040"/>
                  </a:cubicBezTo>
                  <a:cubicBezTo>
                    <a:pt x="20646" y="3031"/>
                    <a:pt x="20741" y="3027"/>
                    <a:pt x="20833" y="3027"/>
                  </a:cubicBezTo>
                  <a:cubicBezTo>
                    <a:pt x="21055" y="3027"/>
                    <a:pt x="21257" y="3049"/>
                    <a:pt x="21429" y="3070"/>
                  </a:cubicBezTo>
                  <a:cubicBezTo>
                    <a:pt x="21703" y="3131"/>
                    <a:pt x="21824" y="3222"/>
                    <a:pt x="21885" y="3374"/>
                  </a:cubicBezTo>
                  <a:cubicBezTo>
                    <a:pt x="21885" y="3435"/>
                    <a:pt x="21885" y="3465"/>
                    <a:pt x="21885" y="3496"/>
                  </a:cubicBezTo>
                  <a:cubicBezTo>
                    <a:pt x="21885" y="3526"/>
                    <a:pt x="21855" y="3587"/>
                    <a:pt x="21824" y="3648"/>
                  </a:cubicBezTo>
                  <a:lnTo>
                    <a:pt x="15350" y="15472"/>
                  </a:lnTo>
                  <a:lnTo>
                    <a:pt x="12888" y="4590"/>
                  </a:lnTo>
                  <a:lnTo>
                    <a:pt x="15441" y="4012"/>
                  </a:lnTo>
                  <a:lnTo>
                    <a:pt x="15137" y="2645"/>
                  </a:lnTo>
                  <a:lnTo>
                    <a:pt x="0" y="6079"/>
                  </a:lnTo>
                  <a:lnTo>
                    <a:pt x="304" y="7417"/>
                  </a:lnTo>
                  <a:lnTo>
                    <a:pt x="2857" y="6839"/>
                  </a:lnTo>
                  <a:lnTo>
                    <a:pt x="7781" y="28754"/>
                  </a:lnTo>
                  <a:lnTo>
                    <a:pt x="5228" y="29332"/>
                  </a:lnTo>
                  <a:lnTo>
                    <a:pt x="5532" y="30700"/>
                  </a:lnTo>
                  <a:lnTo>
                    <a:pt x="19575" y="27539"/>
                  </a:lnTo>
                  <a:lnTo>
                    <a:pt x="19271" y="26171"/>
                  </a:lnTo>
                  <a:lnTo>
                    <a:pt x="17842" y="26475"/>
                  </a:lnTo>
                  <a:lnTo>
                    <a:pt x="15806" y="17539"/>
                  </a:lnTo>
                  <a:lnTo>
                    <a:pt x="16292" y="16627"/>
                  </a:lnTo>
                  <a:lnTo>
                    <a:pt x="21946" y="25563"/>
                  </a:lnTo>
                  <a:lnTo>
                    <a:pt x="20517" y="25867"/>
                  </a:lnTo>
                  <a:lnTo>
                    <a:pt x="20821" y="27265"/>
                  </a:lnTo>
                  <a:lnTo>
                    <a:pt x="34438" y="24195"/>
                  </a:lnTo>
                  <a:lnTo>
                    <a:pt x="34135" y="22797"/>
                  </a:lnTo>
                  <a:lnTo>
                    <a:pt x="32280" y="23222"/>
                  </a:lnTo>
                  <a:lnTo>
                    <a:pt x="21429" y="7265"/>
                  </a:lnTo>
                  <a:lnTo>
                    <a:pt x="23587" y="3313"/>
                  </a:lnTo>
                  <a:cubicBezTo>
                    <a:pt x="23709" y="3070"/>
                    <a:pt x="23891" y="2857"/>
                    <a:pt x="24043" y="2675"/>
                  </a:cubicBezTo>
                  <a:cubicBezTo>
                    <a:pt x="24226" y="2493"/>
                    <a:pt x="24438" y="2310"/>
                    <a:pt x="24712" y="2189"/>
                  </a:cubicBezTo>
                  <a:cubicBezTo>
                    <a:pt x="25016" y="2006"/>
                    <a:pt x="25350" y="1885"/>
                    <a:pt x="25745" y="1733"/>
                  </a:cubicBezTo>
                  <a:cubicBezTo>
                    <a:pt x="26171" y="1611"/>
                    <a:pt x="26688" y="1490"/>
                    <a:pt x="27265" y="1338"/>
                  </a:cubicBezTo>
                  <a:lnTo>
                    <a:pt x="26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9"/>
            <p:cNvSpPr/>
            <p:nvPr/>
          </p:nvSpPr>
          <p:spPr>
            <a:xfrm>
              <a:off x="5612650" y="1888675"/>
              <a:ext cx="861000" cy="767525"/>
            </a:xfrm>
            <a:custGeom>
              <a:avLst/>
              <a:gdLst/>
              <a:ahLst/>
              <a:cxnLst/>
              <a:rect l="l" t="t" r="r" b="b"/>
              <a:pathLst>
                <a:path w="34440" h="30701" extrusionOk="0">
                  <a:moveTo>
                    <a:pt x="26962" y="1"/>
                  </a:moveTo>
                  <a:lnTo>
                    <a:pt x="17995" y="2007"/>
                  </a:lnTo>
                  <a:lnTo>
                    <a:pt x="18299" y="3375"/>
                  </a:lnTo>
                  <a:cubicBezTo>
                    <a:pt x="18633" y="3284"/>
                    <a:pt x="19029" y="3223"/>
                    <a:pt x="19424" y="3162"/>
                  </a:cubicBezTo>
                  <a:cubicBezTo>
                    <a:pt x="19819" y="3101"/>
                    <a:pt x="20184" y="3040"/>
                    <a:pt x="20548" y="3040"/>
                  </a:cubicBezTo>
                  <a:cubicBezTo>
                    <a:pt x="20646" y="3032"/>
                    <a:pt x="20742" y="3028"/>
                    <a:pt x="20834" y="3028"/>
                  </a:cubicBezTo>
                  <a:cubicBezTo>
                    <a:pt x="21056" y="3028"/>
                    <a:pt x="21258" y="3049"/>
                    <a:pt x="21430" y="3071"/>
                  </a:cubicBezTo>
                  <a:cubicBezTo>
                    <a:pt x="21703" y="3132"/>
                    <a:pt x="21855" y="3223"/>
                    <a:pt x="21886" y="3375"/>
                  </a:cubicBezTo>
                  <a:cubicBezTo>
                    <a:pt x="21886" y="3436"/>
                    <a:pt x="21886" y="3466"/>
                    <a:pt x="21886" y="3527"/>
                  </a:cubicBezTo>
                  <a:cubicBezTo>
                    <a:pt x="21886" y="3527"/>
                    <a:pt x="21855" y="3588"/>
                    <a:pt x="21825" y="3648"/>
                  </a:cubicBezTo>
                  <a:lnTo>
                    <a:pt x="15351" y="15472"/>
                  </a:lnTo>
                  <a:lnTo>
                    <a:pt x="12919" y="4591"/>
                  </a:lnTo>
                  <a:lnTo>
                    <a:pt x="15442" y="4013"/>
                  </a:lnTo>
                  <a:lnTo>
                    <a:pt x="15138" y="2676"/>
                  </a:lnTo>
                  <a:lnTo>
                    <a:pt x="1" y="6080"/>
                  </a:lnTo>
                  <a:lnTo>
                    <a:pt x="305" y="7417"/>
                  </a:lnTo>
                  <a:lnTo>
                    <a:pt x="2858" y="6840"/>
                  </a:lnTo>
                  <a:lnTo>
                    <a:pt x="7782" y="28755"/>
                  </a:lnTo>
                  <a:lnTo>
                    <a:pt x="5229" y="29333"/>
                  </a:lnTo>
                  <a:lnTo>
                    <a:pt x="5563" y="30700"/>
                  </a:lnTo>
                  <a:lnTo>
                    <a:pt x="19606" y="27539"/>
                  </a:lnTo>
                  <a:lnTo>
                    <a:pt x="19272" y="26171"/>
                  </a:lnTo>
                  <a:lnTo>
                    <a:pt x="17843" y="26475"/>
                  </a:lnTo>
                  <a:lnTo>
                    <a:pt x="15837" y="17539"/>
                  </a:lnTo>
                  <a:lnTo>
                    <a:pt x="16323" y="16627"/>
                  </a:lnTo>
                  <a:lnTo>
                    <a:pt x="21977" y="25564"/>
                  </a:lnTo>
                  <a:lnTo>
                    <a:pt x="20518" y="25898"/>
                  </a:lnTo>
                  <a:lnTo>
                    <a:pt x="20822" y="27266"/>
                  </a:lnTo>
                  <a:lnTo>
                    <a:pt x="34439" y="24196"/>
                  </a:lnTo>
                  <a:lnTo>
                    <a:pt x="34135" y="22828"/>
                  </a:lnTo>
                  <a:lnTo>
                    <a:pt x="32281" y="23223"/>
                  </a:lnTo>
                  <a:lnTo>
                    <a:pt x="21430" y="7265"/>
                  </a:lnTo>
                  <a:lnTo>
                    <a:pt x="23588" y="3314"/>
                  </a:lnTo>
                  <a:cubicBezTo>
                    <a:pt x="23740" y="3071"/>
                    <a:pt x="23892" y="2858"/>
                    <a:pt x="24074" y="2676"/>
                  </a:cubicBezTo>
                  <a:cubicBezTo>
                    <a:pt x="24226" y="2493"/>
                    <a:pt x="24469" y="2311"/>
                    <a:pt x="24743" y="2189"/>
                  </a:cubicBezTo>
                  <a:cubicBezTo>
                    <a:pt x="25017" y="2007"/>
                    <a:pt x="25351" y="1885"/>
                    <a:pt x="25776" y="1733"/>
                  </a:cubicBezTo>
                  <a:cubicBezTo>
                    <a:pt x="26172" y="1612"/>
                    <a:pt x="26688" y="1490"/>
                    <a:pt x="27296" y="1338"/>
                  </a:cubicBezTo>
                  <a:lnTo>
                    <a:pt x="26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 Box 7">
            <a:extLst>
              <a:ext uri="{FF2B5EF4-FFF2-40B4-BE49-F238E27FC236}">
                <a16:creationId xmlns:a16="http://schemas.microsoft.com/office/drawing/2014/main" xmlns="" id="{372D84ED-DE45-4A56-B95F-B3712FA0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0" y="789333"/>
            <a:ext cx="7410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</a:rPr>
              <a:t>Dựa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Hội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vật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0B5376A8-65BE-4A33-ACCF-BEAEB62F1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731649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D319C293-ECF6-466E-A01F-AF9E4702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97" y="2350372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xmlns="" id="{B971BB85-E783-411B-9828-E8B7C1F2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22" y="2923356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c)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xmlns="" id="{837BB9F5-B4B2-4F3C-8808-9ADC3A6A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22" y="3541674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d)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4" name="Google Shape;2594;p50"/>
          <p:cNvGrpSpPr/>
          <p:nvPr/>
        </p:nvGrpSpPr>
        <p:grpSpPr>
          <a:xfrm>
            <a:off x="635460" y="2052432"/>
            <a:ext cx="1161540" cy="913487"/>
            <a:chOff x="1006875" y="2613999"/>
            <a:chExt cx="1168199" cy="918724"/>
          </a:xfrm>
        </p:grpSpPr>
        <p:sp>
          <p:nvSpPr>
            <p:cNvPr id="2595" name="Google Shape;2595;p50"/>
            <p:cNvSpPr/>
            <p:nvPr/>
          </p:nvSpPr>
          <p:spPr>
            <a:xfrm>
              <a:off x="1020050" y="2613999"/>
              <a:ext cx="1155024" cy="918723"/>
            </a:xfrm>
            <a:custGeom>
              <a:avLst/>
              <a:gdLst/>
              <a:ahLst/>
              <a:cxnLst/>
              <a:rect l="l" t="t" r="r" b="b"/>
              <a:pathLst>
                <a:path w="34409" h="34348" extrusionOk="0">
                  <a:moveTo>
                    <a:pt x="1" y="1"/>
                  </a:moveTo>
                  <a:lnTo>
                    <a:pt x="6445" y="34348"/>
                  </a:lnTo>
                  <a:lnTo>
                    <a:pt x="34409" y="32889"/>
                  </a:lnTo>
                  <a:lnTo>
                    <a:pt x="23861" y="47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0"/>
            <p:cNvSpPr/>
            <p:nvPr/>
          </p:nvSpPr>
          <p:spPr>
            <a:xfrm>
              <a:off x="1006875" y="2614000"/>
              <a:ext cx="1155024" cy="918723"/>
            </a:xfrm>
            <a:custGeom>
              <a:avLst/>
              <a:gdLst/>
              <a:ahLst/>
              <a:cxnLst/>
              <a:rect l="l" t="t" r="r" b="b"/>
              <a:pathLst>
                <a:path w="34409" h="34348" extrusionOk="0">
                  <a:moveTo>
                    <a:pt x="1" y="1"/>
                  </a:moveTo>
                  <a:lnTo>
                    <a:pt x="6445" y="34348"/>
                  </a:lnTo>
                  <a:lnTo>
                    <a:pt x="34409" y="32889"/>
                  </a:lnTo>
                  <a:lnTo>
                    <a:pt x="23861" y="47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0"/>
            <p:cNvSpPr/>
            <p:nvPr/>
          </p:nvSpPr>
          <p:spPr>
            <a:xfrm rot="-280276">
              <a:off x="1281489" y="2929995"/>
              <a:ext cx="529155" cy="363531"/>
            </a:xfrm>
            <a:custGeom>
              <a:avLst/>
              <a:gdLst/>
              <a:ahLst/>
              <a:cxnLst/>
              <a:rect l="l" t="t" r="r" b="b"/>
              <a:pathLst>
                <a:path w="33406" h="22950" extrusionOk="0">
                  <a:moveTo>
                    <a:pt x="0" y="1"/>
                  </a:moveTo>
                  <a:lnTo>
                    <a:pt x="0" y="22950"/>
                  </a:lnTo>
                  <a:lnTo>
                    <a:pt x="4803" y="22950"/>
                  </a:lnTo>
                  <a:lnTo>
                    <a:pt x="4803" y="2797"/>
                  </a:lnTo>
                  <a:lnTo>
                    <a:pt x="14195" y="18542"/>
                  </a:lnTo>
                  <a:lnTo>
                    <a:pt x="19180" y="18542"/>
                  </a:lnTo>
                  <a:lnTo>
                    <a:pt x="28572" y="2797"/>
                  </a:lnTo>
                  <a:lnTo>
                    <a:pt x="28572" y="22950"/>
                  </a:lnTo>
                  <a:lnTo>
                    <a:pt x="33405" y="22950"/>
                  </a:lnTo>
                  <a:lnTo>
                    <a:pt x="33405" y="1"/>
                  </a:lnTo>
                  <a:lnTo>
                    <a:pt x="26049" y="1"/>
                  </a:lnTo>
                  <a:lnTo>
                    <a:pt x="16688" y="15624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0"/>
            <p:cNvSpPr/>
            <p:nvPr/>
          </p:nvSpPr>
          <p:spPr>
            <a:xfrm rot="-280276">
              <a:off x="1272305" y="2930287"/>
              <a:ext cx="528680" cy="363040"/>
            </a:xfrm>
            <a:custGeom>
              <a:avLst/>
              <a:gdLst/>
              <a:ahLst/>
              <a:cxnLst/>
              <a:rect l="l" t="t" r="r" b="b"/>
              <a:pathLst>
                <a:path w="33376" h="22919" extrusionOk="0">
                  <a:moveTo>
                    <a:pt x="1" y="1"/>
                  </a:moveTo>
                  <a:lnTo>
                    <a:pt x="1" y="22919"/>
                  </a:lnTo>
                  <a:lnTo>
                    <a:pt x="4773" y="22919"/>
                  </a:lnTo>
                  <a:lnTo>
                    <a:pt x="4773" y="2797"/>
                  </a:lnTo>
                  <a:lnTo>
                    <a:pt x="14196" y="18512"/>
                  </a:lnTo>
                  <a:lnTo>
                    <a:pt x="19150" y="18512"/>
                  </a:lnTo>
                  <a:lnTo>
                    <a:pt x="28573" y="2797"/>
                  </a:lnTo>
                  <a:lnTo>
                    <a:pt x="28573" y="22919"/>
                  </a:lnTo>
                  <a:lnTo>
                    <a:pt x="33375" y="22919"/>
                  </a:lnTo>
                  <a:lnTo>
                    <a:pt x="33375" y="1"/>
                  </a:lnTo>
                  <a:lnTo>
                    <a:pt x="26019" y="1"/>
                  </a:lnTo>
                  <a:lnTo>
                    <a:pt x="16658" y="15594"/>
                  </a:lnTo>
                  <a:lnTo>
                    <a:pt x="7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0"/>
            <p:cNvSpPr/>
            <p:nvPr/>
          </p:nvSpPr>
          <p:spPr>
            <a:xfrm rot="-280276">
              <a:off x="1257555" y="2912587"/>
              <a:ext cx="528680" cy="363040"/>
            </a:xfrm>
            <a:custGeom>
              <a:avLst/>
              <a:gdLst/>
              <a:ahLst/>
              <a:cxnLst/>
              <a:rect l="l" t="t" r="r" b="b"/>
              <a:pathLst>
                <a:path w="33376" h="22919" extrusionOk="0">
                  <a:moveTo>
                    <a:pt x="1" y="1"/>
                  </a:moveTo>
                  <a:lnTo>
                    <a:pt x="1" y="22919"/>
                  </a:lnTo>
                  <a:lnTo>
                    <a:pt x="4773" y="22919"/>
                  </a:lnTo>
                  <a:lnTo>
                    <a:pt x="4773" y="2797"/>
                  </a:lnTo>
                  <a:lnTo>
                    <a:pt x="14196" y="18512"/>
                  </a:lnTo>
                  <a:lnTo>
                    <a:pt x="19150" y="18512"/>
                  </a:lnTo>
                  <a:lnTo>
                    <a:pt x="28573" y="2797"/>
                  </a:lnTo>
                  <a:lnTo>
                    <a:pt x="28573" y="22919"/>
                  </a:lnTo>
                  <a:lnTo>
                    <a:pt x="33375" y="22919"/>
                  </a:lnTo>
                  <a:lnTo>
                    <a:pt x="33375" y="1"/>
                  </a:lnTo>
                  <a:lnTo>
                    <a:pt x="26019" y="1"/>
                  </a:lnTo>
                  <a:lnTo>
                    <a:pt x="16658" y="15594"/>
                  </a:lnTo>
                  <a:lnTo>
                    <a:pt x="735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" name="Google Shape;2600;p50"/>
          <p:cNvGrpSpPr/>
          <p:nvPr/>
        </p:nvGrpSpPr>
        <p:grpSpPr>
          <a:xfrm>
            <a:off x="4705538" y="3871950"/>
            <a:ext cx="430925" cy="706500"/>
            <a:chOff x="5427413" y="3680675"/>
            <a:chExt cx="430925" cy="706500"/>
          </a:xfrm>
        </p:grpSpPr>
        <p:sp>
          <p:nvSpPr>
            <p:cNvPr id="2601" name="Google Shape;2601;p50"/>
            <p:cNvSpPr/>
            <p:nvPr/>
          </p:nvSpPr>
          <p:spPr>
            <a:xfrm>
              <a:off x="5427413" y="3846625"/>
              <a:ext cx="287275" cy="540550"/>
            </a:xfrm>
            <a:custGeom>
              <a:avLst/>
              <a:gdLst/>
              <a:ahLst/>
              <a:cxnLst/>
              <a:rect l="l" t="t" r="r" b="b"/>
              <a:pathLst>
                <a:path w="11491" h="21622" extrusionOk="0">
                  <a:moveTo>
                    <a:pt x="6076" y="1"/>
                  </a:moveTo>
                  <a:cubicBezTo>
                    <a:pt x="5501" y="1"/>
                    <a:pt x="5276" y="586"/>
                    <a:pt x="5077" y="1013"/>
                  </a:cubicBezTo>
                  <a:cubicBezTo>
                    <a:pt x="4195" y="2654"/>
                    <a:pt x="3344" y="4326"/>
                    <a:pt x="2554" y="6028"/>
                  </a:cubicBezTo>
                  <a:cubicBezTo>
                    <a:pt x="1277" y="8824"/>
                    <a:pt x="153" y="11651"/>
                    <a:pt x="92" y="14782"/>
                  </a:cubicBezTo>
                  <a:cubicBezTo>
                    <a:pt x="1" y="15906"/>
                    <a:pt x="244" y="17031"/>
                    <a:pt x="578" y="18034"/>
                  </a:cubicBezTo>
                  <a:cubicBezTo>
                    <a:pt x="1420" y="20288"/>
                    <a:pt x="3391" y="21621"/>
                    <a:pt x="5845" y="21621"/>
                  </a:cubicBezTo>
                  <a:cubicBezTo>
                    <a:pt x="5873" y="21621"/>
                    <a:pt x="5900" y="21621"/>
                    <a:pt x="5928" y="21621"/>
                  </a:cubicBezTo>
                  <a:cubicBezTo>
                    <a:pt x="8177" y="21621"/>
                    <a:pt x="10031" y="20253"/>
                    <a:pt x="10791" y="17973"/>
                  </a:cubicBezTo>
                  <a:cubicBezTo>
                    <a:pt x="11490" y="16028"/>
                    <a:pt x="11460" y="14022"/>
                    <a:pt x="10974" y="12046"/>
                  </a:cubicBezTo>
                  <a:cubicBezTo>
                    <a:pt x="10396" y="9280"/>
                    <a:pt x="9211" y="6636"/>
                    <a:pt x="8420" y="3900"/>
                  </a:cubicBezTo>
                  <a:cubicBezTo>
                    <a:pt x="8147" y="2988"/>
                    <a:pt x="7843" y="2046"/>
                    <a:pt x="7509" y="1134"/>
                  </a:cubicBezTo>
                  <a:cubicBezTo>
                    <a:pt x="7265" y="526"/>
                    <a:pt x="6809" y="70"/>
                    <a:pt x="6202" y="10"/>
                  </a:cubicBezTo>
                  <a:cubicBezTo>
                    <a:pt x="6158" y="4"/>
                    <a:pt x="6116" y="1"/>
                    <a:pt x="6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0"/>
            <p:cNvSpPr/>
            <p:nvPr/>
          </p:nvSpPr>
          <p:spPr>
            <a:xfrm>
              <a:off x="5714688" y="3680675"/>
              <a:ext cx="143650" cy="232300"/>
            </a:xfrm>
            <a:custGeom>
              <a:avLst/>
              <a:gdLst/>
              <a:ahLst/>
              <a:cxnLst/>
              <a:rect l="l" t="t" r="r" b="b"/>
              <a:pathLst>
                <a:path w="5746" h="9292" extrusionOk="0">
                  <a:moveTo>
                    <a:pt x="3373" y="1"/>
                  </a:moveTo>
                  <a:cubicBezTo>
                    <a:pt x="3138" y="1"/>
                    <a:pt x="2891" y="138"/>
                    <a:pt x="2706" y="400"/>
                  </a:cubicBezTo>
                  <a:cubicBezTo>
                    <a:pt x="1763" y="1677"/>
                    <a:pt x="943" y="3014"/>
                    <a:pt x="487" y="4534"/>
                  </a:cubicBezTo>
                  <a:cubicBezTo>
                    <a:pt x="1" y="6084"/>
                    <a:pt x="274" y="7543"/>
                    <a:pt x="1490" y="8668"/>
                  </a:cubicBezTo>
                  <a:cubicBezTo>
                    <a:pt x="1925" y="9089"/>
                    <a:pt x="2488" y="9292"/>
                    <a:pt x="3050" y="9292"/>
                  </a:cubicBezTo>
                  <a:cubicBezTo>
                    <a:pt x="3745" y="9292"/>
                    <a:pt x="4441" y="8982"/>
                    <a:pt x="4894" y="8394"/>
                  </a:cubicBezTo>
                  <a:cubicBezTo>
                    <a:pt x="5563" y="7604"/>
                    <a:pt x="5745" y="6692"/>
                    <a:pt x="5745" y="5689"/>
                  </a:cubicBezTo>
                  <a:cubicBezTo>
                    <a:pt x="5685" y="3774"/>
                    <a:pt x="4803" y="2072"/>
                    <a:pt x="3952" y="400"/>
                  </a:cubicBezTo>
                  <a:cubicBezTo>
                    <a:pt x="3817" y="130"/>
                    <a:pt x="3601" y="1"/>
                    <a:pt x="3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50"/>
          <p:cNvGrpSpPr/>
          <p:nvPr/>
        </p:nvGrpSpPr>
        <p:grpSpPr>
          <a:xfrm>
            <a:off x="2366164" y="3097458"/>
            <a:ext cx="895424" cy="1132604"/>
            <a:chOff x="2804050" y="2895400"/>
            <a:chExt cx="1041069" cy="1316828"/>
          </a:xfrm>
        </p:grpSpPr>
        <p:sp>
          <p:nvSpPr>
            <p:cNvPr id="2604" name="Google Shape;2604;p50"/>
            <p:cNvSpPr/>
            <p:nvPr/>
          </p:nvSpPr>
          <p:spPr>
            <a:xfrm>
              <a:off x="2812351" y="2907784"/>
              <a:ext cx="1032768" cy="1304444"/>
            </a:xfrm>
            <a:custGeom>
              <a:avLst/>
              <a:gdLst/>
              <a:ahLst/>
              <a:cxnLst/>
              <a:rect l="l" t="t" r="r" b="b"/>
              <a:pathLst>
                <a:path w="22767" h="28756" extrusionOk="0">
                  <a:moveTo>
                    <a:pt x="1489" y="1"/>
                  </a:moveTo>
                  <a:lnTo>
                    <a:pt x="0" y="27995"/>
                  </a:lnTo>
                  <a:lnTo>
                    <a:pt x="9544" y="28755"/>
                  </a:lnTo>
                  <a:cubicBezTo>
                    <a:pt x="9666" y="27843"/>
                    <a:pt x="10061" y="26992"/>
                    <a:pt x="10456" y="26171"/>
                  </a:cubicBezTo>
                  <a:cubicBezTo>
                    <a:pt x="10669" y="25746"/>
                    <a:pt x="11064" y="24956"/>
                    <a:pt x="11064" y="24956"/>
                  </a:cubicBezTo>
                  <a:lnTo>
                    <a:pt x="11125" y="19788"/>
                  </a:lnTo>
                  <a:lnTo>
                    <a:pt x="13101" y="18238"/>
                  </a:lnTo>
                  <a:lnTo>
                    <a:pt x="16718" y="10518"/>
                  </a:lnTo>
                  <a:lnTo>
                    <a:pt x="16961" y="14287"/>
                  </a:lnTo>
                  <a:cubicBezTo>
                    <a:pt x="16961" y="14287"/>
                    <a:pt x="20152" y="16019"/>
                    <a:pt x="20487" y="16171"/>
                  </a:cubicBezTo>
                  <a:lnTo>
                    <a:pt x="22766" y="4530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0"/>
            <p:cNvSpPr/>
            <p:nvPr/>
          </p:nvSpPr>
          <p:spPr>
            <a:xfrm>
              <a:off x="2804050" y="2895400"/>
              <a:ext cx="1032813" cy="1305760"/>
            </a:xfrm>
            <a:custGeom>
              <a:avLst/>
              <a:gdLst/>
              <a:ahLst/>
              <a:cxnLst/>
              <a:rect l="l" t="t" r="r" b="b"/>
              <a:pathLst>
                <a:path w="22768" h="28785" extrusionOk="0">
                  <a:moveTo>
                    <a:pt x="1490" y="0"/>
                  </a:moveTo>
                  <a:lnTo>
                    <a:pt x="1" y="28025"/>
                  </a:lnTo>
                  <a:lnTo>
                    <a:pt x="9545" y="28785"/>
                  </a:lnTo>
                  <a:cubicBezTo>
                    <a:pt x="9636" y="27873"/>
                    <a:pt x="10031" y="26992"/>
                    <a:pt x="10426" y="26201"/>
                  </a:cubicBezTo>
                  <a:cubicBezTo>
                    <a:pt x="10670" y="25776"/>
                    <a:pt x="11034" y="24985"/>
                    <a:pt x="11034" y="24985"/>
                  </a:cubicBezTo>
                  <a:lnTo>
                    <a:pt x="11126" y="19818"/>
                  </a:lnTo>
                  <a:lnTo>
                    <a:pt x="13101" y="18238"/>
                  </a:lnTo>
                  <a:lnTo>
                    <a:pt x="16718" y="10517"/>
                  </a:lnTo>
                  <a:lnTo>
                    <a:pt x="16931" y="14286"/>
                  </a:lnTo>
                  <a:cubicBezTo>
                    <a:pt x="16931" y="14286"/>
                    <a:pt x="20123" y="16049"/>
                    <a:pt x="20487" y="16201"/>
                  </a:cubicBezTo>
                  <a:lnTo>
                    <a:pt x="22767" y="4529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0"/>
            <p:cNvSpPr/>
            <p:nvPr/>
          </p:nvSpPr>
          <p:spPr>
            <a:xfrm>
              <a:off x="2976424" y="3155368"/>
              <a:ext cx="402638" cy="811399"/>
            </a:xfrm>
            <a:custGeom>
              <a:avLst/>
              <a:gdLst/>
              <a:ahLst/>
              <a:cxnLst/>
              <a:rect l="l" t="t" r="r" b="b"/>
              <a:pathLst>
                <a:path w="8876" h="17887" extrusionOk="0">
                  <a:moveTo>
                    <a:pt x="6057" y="0"/>
                  </a:moveTo>
                  <a:cubicBezTo>
                    <a:pt x="4997" y="0"/>
                    <a:pt x="4174" y="248"/>
                    <a:pt x="3587" y="713"/>
                  </a:cubicBezTo>
                  <a:cubicBezTo>
                    <a:pt x="2857" y="1321"/>
                    <a:pt x="2432" y="2324"/>
                    <a:pt x="2280" y="3783"/>
                  </a:cubicBezTo>
                  <a:lnTo>
                    <a:pt x="2189" y="4695"/>
                  </a:lnTo>
                  <a:lnTo>
                    <a:pt x="152" y="4482"/>
                  </a:lnTo>
                  <a:lnTo>
                    <a:pt x="0" y="6154"/>
                  </a:lnTo>
                  <a:lnTo>
                    <a:pt x="2037" y="6336"/>
                  </a:lnTo>
                  <a:lnTo>
                    <a:pt x="942" y="17674"/>
                  </a:lnTo>
                  <a:lnTo>
                    <a:pt x="3101" y="17887"/>
                  </a:lnTo>
                  <a:lnTo>
                    <a:pt x="4164" y="6549"/>
                  </a:lnTo>
                  <a:lnTo>
                    <a:pt x="7690" y="6883"/>
                  </a:lnTo>
                  <a:lnTo>
                    <a:pt x="7842" y="5212"/>
                  </a:lnTo>
                  <a:lnTo>
                    <a:pt x="4347" y="4877"/>
                  </a:lnTo>
                  <a:lnTo>
                    <a:pt x="4438" y="3753"/>
                  </a:lnTo>
                  <a:cubicBezTo>
                    <a:pt x="4529" y="2932"/>
                    <a:pt x="4711" y="2385"/>
                    <a:pt x="5046" y="2111"/>
                  </a:cubicBezTo>
                  <a:cubicBezTo>
                    <a:pt x="5306" y="1898"/>
                    <a:pt x="5696" y="1777"/>
                    <a:pt x="6214" y="1777"/>
                  </a:cubicBezTo>
                  <a:cubicBezTo>
                    <a:pt x="6361" y="1777"/>
                    <a:pt x="6519" y="1787"/>
                    <a:pt x="6687" y="1807"/>
                  </a:cubicBezTo>
                  <a:lnTo>
                    <a:pt x="8724" y="1990"/>
                  </a:lnTo>
                  <a:lnTo>
                    <a:pt x="8876" y="227"/>
                  </a:lnTo>
                  <a:lnTo>
                    <a:pt x="6870" y="44"/>
                  </a:lnTo>
                  <a:cubicBezTo>
                    <a:pt x="6585" y="15"/>
                    <a:pt x="6314" y="0"/>
                    <a:pt x="6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1C81E-D499-4781-8902-F5A86A22A5E4}"/>
              </a:ext>
            </a:extLst>
          </p:cNvPr>
          <p:cNvSpPr txBox="1"/>
          <p:nvPr/>
        </p:nvSpPr>
        <p:spPr>
          <a:xfrm>
            <a:off x="2359064" y="1390650"/>
            <a:ext cx="5670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 NGHĨ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2" name="Google Shape;2582;p49"/>
          <p:cNvGrpSpPr/>
          <p:nvPr/>
        </p:nvGrpSpPr>
        <p:grpSpPr>
          <a:xfrm>
            <a:off x="8249266" y="0"/>
            <a:ext cx="894734" cy="1054700"/>
            <a:chOff x="7836875" y="1441041"/>
            <a:chExt cx="894734" cy="1054700"/>
          </a:xfrm>
        </p:grpSpPr>
        <p:grpSp>
          <p:nvGrpSpPr>
            <p:cNvPr id="2583" name="Google Shape;2583;p49"/>
            <p:cNvGrpSpPr/>
            <p:nvPr/>
          </p:nvGrpSpPr>
          <p:grpSpPr>
            <a:xfrm>
              <a:off x="7836875" y="1441041"/>
              <a:ext cx="894734" cy="1054700"/>
              <a:chOff x="7536050" y="1480253"/>
              <a:chExt cx="894734" cy="1054700"/>
            </a:xfrm>
          </p:grpSpPr>
          <p:sp>
            <p:nvSpPr>
              <p:cNvPr id="2584" name="Google Shape;2584;p49"/>
              <p:cNvSpPr/>
              <p:nvPr/>
            </p:nvSpPr>
            <p:spPr>
              <a:xfrm>
                <a:off x="7550828" y="1480253"/>
                <a:ext cx="879955" cy="1042391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25746" extrusionOk="0">
                    <a:moveTo>
                      <a:pt x="11703" y="0"/>
                    </a:moveTo>
                    <a:lnTo>
                      <a:pt x="7235" y="486"/>
                    </a:lnTo>
                    <a:lnTo>
                      <a:pt x="4225" y="61"/>
                    </a:lnTo>
                    <a:lnTo>
                      <a:pt x="0" y="7508"/>
                    </a:lnTo>
                    <a:lnTo>
                      <a:pt x="608" y="10851"/>
                    </a:lnTo>
                    <a:lnTo>
                      <a:pt x="1338" y="12310"/>
                    </a:lnTo>
                    <a:lnTo>
                      <a:pt x="1095" y="15836"/>
                    </a:lnTo>
                    <a:lnTo>
                      <a:pt x="5715" y="25745"/>
                    </a:lnTo>
                    <a:lnTo>
                      <a:pt x="21095" y="22341"/>
                    </a:lnTo>
                    <a:lnTo>
                      <a:pt x="21733" y="7143"/>
                    </a:lnTo>
                    <a:lnTo>
                      <a:pt x="18542" y="3921"/>
                    </a:lnTo>
                    <a:lnTo>
                      <a:pt x="15138" y="2888"/>
                    </a:lnTo>
                    <a:lnTo>
                      <a:pt x="11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9"/>
              <p:cNvSpPr/>
              <p:nvPr/>
            </p:nvSpPr>
            <p:spPr>
              <a:xfrm>
                <a:off x="7536050" y="1492561"/>
                <a:ext cx="881210" cy="1042391"/>
              </a:xfrm>
              <a:custGeom>
                <a:avLst/>
                <a:gdLst/>
                <a:ahLst/>
                <a:cxnLst/>
                <a:rect l="l" t="t" r="r" b="b"/>
                <a:pathLst>
                  <a:path w="21765" h="25746" extrusionOk="0">
                    <a:moveTo>
                      <a:pt x="11703" y="0"/>
                    </a:moveTo>
                    <a:lnTo>
                      <a:pt x="7235" y="486"/>
                    </a:lnTo>
                    <a:lnTo>
                      <a:pt x="4256" y="61"/>
                    </a:lnTo>
                    <a:lnTo>
                      <a:pt x="1" y="7508"/>
                    </a:lnTo>
                    <a:lnTo>
                      <a:pt x="609" y="10851"/>
                    </a:lnTo>
                    <a:lnTo>
                      <a:pt x="1308" y="12341"/>
                    </a:lnTo>
                    <a:lnTo>
                      <a:pt x="1095" y="15867"/>
                    </a:lnTo>
                    <a:lnTo>
                      <a:pt x="5715" y="25745"/>
                    </a:lnTo>
                    <a:lnTo>
                      <a:pt x="21065" y="22341"/>
                    </a:lnTo>
                    <a:lnTo>
                      <a:pt x="21764" y="7143"/>
                    </a:lnTo>
                    <a:lnTo>
                      <a:pt x="18572" y="3921"/>
                    </a:lnTo>
                    <a:lnTo>
                      <a:pt x="15138" y="2888"/>
                    </a:lnTo>
                    <a:lnTo>
                      <a:pt x="11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9"/>
              <p:cNvSpPr/>
              <p:nvPr/>
            </p:nvSpPr>
            <p:spPr>
              <a:xfrm>
                <a:off x="7678469" y="1618198"/>
                <a:ext cx="599341" cy="699709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3173" extrusionOk="0">
                    <a:moveTo>
                      <a:pt x="9707" y="9159"/>
                    </a:moveTo>
                    <a:cubicBezTo>
                      <a:pt x="10776" y="9159"/>
                      <a:pt x="11722" y="9430"/>
                      <a:pt x="12554" y="9970"/>
                    </a:cubicBezTo>
                    <a:cubicBezTo>
                      <a:pt x="13770" y="10730"/>
                      <a:pt x="14590" y="12007"/>
                      <a:pt x="14985" y="13800"/>
                    </a:cubicBezTo>
                    <a:cubicBezTo>
                      <a:pt x="15380" y="15563"/>
                      <a:pt x="15168" y="17083"/>
                      <a:pt x="14408" y="18299"/>
                    </a:cubicBezTo>
                    <a:cubicBezTo>
                      <a:pt x="13648" y="19515"/>
                      <a:pt x="12402" y="20335"/>
                      <a:pt x="10669" y="20700"/>
                    </a:cubicBezTo>
                    <a:cubicBezTo>
                      <a:pt x="10092" y="20834"/>
                      <a:pt x="9539" y="20902"/>
                      <a:pt x="9013" y="20902"/>
                    </a:cubicBezTo>
                    <a:cubicBezTo>
                      <a:pt x="7988" y="20902"/>
                      <a:pt x="7065" y="20645"/>
                      <a:pt x="6262" y="20122"/>
                    </a:cubicBezTo>
                    <a:cubicBezTo>
                      <a:pt x="5076" y="19332"/>
                      <a:pt x="4256" y="18025"/>
                      <a:pt x="3891" y="16262"/>
                    </a:cubicBezTo>
                    <a:cubicBezTo>
                      <a:pt x="3496" y="14499"/>
                      <a:pt x="3648" y="12979"/>
                      <a:pt x="4408" y="11764"/>
                    </a:cubicBezTo>
                    <a:cubicBezTo>
                      <a:pt x="5198" y="10548"/>
                      <a:pt x="6414" y="9727"/>
                      <a:pt x="8146" y="9332"/>
                    </a:cubicBezTo>
                    <a:cubicBezTo>
                      <a:pt x="8693" y="9217"/>
                      <a:pt x="9213" y="9159"/>
                      <a:pt x="9707" y="9159"/>
                    </a:cubicBezTo>
                    <a:close/>
                    <a:moveTo>
                      <a:pt x="15320" y="1"/>
                    </a:moveTo>
                    <a:lnTo>
                      <a:pt x="12067" y="730"/>
                    </a:lnTo>
                    <a:lnTo>
                      <a:pt x="13830" y="8663"/>
                    </a:lnTo>
                    <a:cubicBezTo>
                      <a:pt x="12949" y="7964"/>
                      <a:pt x="11946" y="7508"/>
                      <a:pt x="10791" y="7326"/>
                    </a:cubicBezTo>
                    <a:cubicBezTo>
                      <a:pt x="10353" y="7243"/>
                      <a:pt x="9888" y="7202"/>
                      <a:pt x="9398" y="7202"/>
                    </a:cubicBezTo>
                    <a:cubicBezTo>
                      <a:pt x="8627" y="7202"/>
                      <a:pt x="7792" y="7304"/>
                      <a:pt x="6900" y="7508"/>
                    </a:cubicBezTo>
                    <a:cubicBezTo>
                      <a:pt x="4499" y="8025"/>
                      <a:pt x="2705" y="9180"/>
                      <a:pt x="1520" y="10943"/>
                    </a:cubicBezTo>
                    <a:cubicBezTo>
                      <a:pt x="335" y="12676"/>
                      <a:pt x="0" y="14712"/>
                      <a:pt x="517" y="17022"/>
                    </a:cubicBezTo>
                    <a:cubicBezTo>
                      <a:pt x="1034" y="19302"/>
                      <a:pt x="2189" y="21004"/>
                      <a:pt x="4013" y="22098"/>
                    </a:cubicBezTo>
                    <a:cubicBezTo>
                      <a:pt x="5240" y="22814"/>
                      <a:pt x="6591" y="23172"/>
                      <a:pt x="8076" y="23172"/>
                    </a:cubicBezTo>
                    <a:cubicBezTo>
                      <a:pt x="8797" y="23172"/>
                      <a:pt x="9550" y="23088"/>
                      <a:pt x="10335" y="22919"/>
                    </a:cubicBezTo>
                    <a:cubicBezTo>
                      <a:pt x="11794" y="22584"/>
                      <a:pt x="13010" y="22098"/>
                      <a:pt x="13952" y="21460"/>
                    </a:cubicBezTo>
                    <a:cubicBezTo>
                      <a:pt x="14894" y="20791"/>
                      <a:pt x="15624" y="19940"/>
                      <a:pt x="16110" y="18907"/>
                    </a:cubicBezTo>
                    <a:lnTo>
                      <a:pt x="16596" y="21125"/>
                    </a:lnTo>
                    <a:lnTo>
                      <a:pt x="19849" y="20396"/>
                    </a:lnTo>
                    <a:lnTo>
                      <a:pt x="15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9"/>
              <p:cNvSpPr/>
              <p:nvPr/>
            </p:nvSpPr>
            <p:spPr>
              <a:xfrm>
                <a:off x="7536050" y="1494991"/>
                <a:ext cx="855339" cy="1039962"/>
              </a:xfrm>
              <a:custGeom>
                <a:avLst/>
                <a:gdLst/>
                <a:ahLst/>
                <a:cxnLst/>
                <a:rect l="l" t="t" r="r" b="b"/>
                <a:pathLst>
                  <a:path w="21126" h="25686" extrusionOk="0">
                    <a:moveTo>
                      <a:pt x="4256" y="1"/>
                    </a:moveTo>
                    <a:lnTo>
                      <a:pt x="1" y="7448"/>
                    </a:lnTo>
                    <a:lnTo>
                      <a:pt x="609" y="10791"/>
                    </a:lnTo>
                    <a:lnTo>
                      <a:pt x="1308" y="12250"/>
                    </a:lnTo>
                    <a:lnTo>
                      <a:pt x="1095" y="15807"/>
                    </a:lnTo>
                    <a:lnTo>
                      <a:pt x="5715" y="25685"/>
                    </a:lnTo>
                    <a:lnTo>
                      <a:pt x="21065" y="22281"/>
                    </a:lnTo>
                    <a:lnTo>
                      <a:pt x="21126" y="21977"/>
                    </a:lnTo>
                    <a:lnTo>
                      <a:pt x="5989" y="25351"/>
                    </a:lnTo>
                    <a:lnTo>
                      <a:pt x="1399" y="15442"/>
                    </a:lnTo>
                    <a:lnTo>
                      <a:pt x="1612" y="11916"/>
                    </a:lnTo>
                    <a:lnTo>
                      <a:pt x="913" y="10457"/>
                    </a:lnTo>
                    <a:lnTo>
                      <a:pt x="305" y="7083"/>
                    </a:lnTo>
                    <a:lnTo>
                      <a:pt x="4317" y="62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8" name="Google Shape;2588;p49"/>
            <p:cNvSpPr/>
            <p:nvPr/>
          </p:nvSpPr>
          <p:spPr>
            <a:xfrm>
              <a:off x="7993900" y="1628450"/>
              <a:ext cx="553340" cy="646005"/>
            </a:xfrm>
            <a:custGeom>
              <a:avLst/>
              <a:gdLst/>
              <a:ahLst/>
              <a:cxnLst/>
              <a:rect l="l" t="t" r="r" b="b"/>
              <a:pathLst>
                <a:path w="19849" h="23173" extrusionOk="0">
                  <a:moveTo>
                    <a:pt x="9707" y="9159"/>
                  </a:moveTo>
                  <a:cubicBezTo>
                    <a:pt x="10776" y="9159"/>
                    <a:pt x="11722" y="9430"/>
                    <a:pt x="12554" y="9970"/>
                  </a:cubicBezTo>
                  <a:cubicBezTo>
                    <a:pt x="13770" y="10730"/>
                    <a:pt x="14590" y="12007"/>
                    <a:pt x="14985" y="13800"/>
                  </a:cubicBezTo>
                  <a:cubicBezTo>
                    <a:pt x="15380" y="15563"/>
                    <a:pt x="15168" y="17083"/>
                    <a:pt x="14408" y="18299"/>
                  </a:cubicBezTo>
                  <a:cubicBezTo>
                    <a:pt x="13648" y="19515"/>
                    <a:pt x="12402" y="20335"/>
                    <a:pt x="10669" y="20700"/>
                  </a:cubicBezTo>
                  <a:cubicBezTo>
                    <a:pt x="10092" y="20834"/>
                    <a:pt x="9539" y="20902"/>
                    <a:pt x="9013" y="20902"/>
                  </a:cubicBezTo>
                  <a:cubicBezTo>
                    <a:pt x="7988" y="20902"/>
                    <a:pt x="7065" y="20645"/>
                    <a:pt x="6262" y="20122"/>
                  </a:cubicBezTo>
                  <a:cubicBezTo>
                    <a:pt x="5076" y="19332"/>
                    <a:pt x="4256" y="18025"/>
                    <a:pt x="3891" y="16262"/>
                  </a:cubicBezTo>
                  <a:cubicBezTo>
                    <a:pt x="3496" y="14499"/>
                    <a:pt x="3648" y="12979"/>
                    <a:pt x="4408" y="11764"/>
                  </a:cubicBezTo>
                  <a:cubicBezTo>
                    <a:pt x="5198" y="10548"/>
                    <a:pt x="6414" y="9727"/>
                    <a:pt x="8146" y="9332"/>
                  </a:cubicBezTo>
                  <a:cubicBezTo>
                    <a:pt x="8693" y="9217"/>
                    <a:pt x="9213" y="9159"/>
                    <a:pt x="9707" y="9159"/>
                  </a:cubicBezTo>
                  <a:close/>
                  <a:moveTo>
                    <a:pt x="15320" y="1"/>
                  </a:moveTo>
                  <a:lnTo>
                    <a:pt x="12067" y="730"/>
                  </a:lnTo>
                  <a:lnTo>
                    <a:pt x="13830" y="8663"/>
                  </a:lnTo>
                  <a:cubicBezTo>
                    <a:pt x="12949" y="7964"/>
                    <a:pt x="11946" y="7508"/>
                    <a:pt x="10791" y="7326"/>
                  </a:cubicBezTo>
                  <a:cubicBezTo>
                    <a:pt x="10353" y="7243"/>
                    <a:pt x="9888" y="7202"/>
                    <a:pt x="9398" y="7202"/>
                  </a:cubicBezTo>
                  <a:cubicBezTo>
                    <a:pt x="8627" y="7202"/>
                    <a:pt x="7792" y="7304"/>
                    <a:pt x="6900" y="7508"/>
                  </a:cubicBezTo>
                  <a:cubicBezTo>
                    <a:pt x="4499" y="8025"/>
                    <a:pt x="2705" y="9180"/>
                    <a:pt x="1520" y="10943"/>
                  </a:cubicBezTo>
                  <a:cubicBezTo>
                    <a:pt x="335" y="12676"/>
                    <a:pt x="0" y="14712"/>
                    <a:pt x="517" y="17022"/>
                  </a:cubicBezTo>
                  <a:cubicBezTo>
                    <a:pt x="1034" y="19302"/>
                    <a:pt x="2189" y="21004"/>
                    <a:pt x="4013" y="22098"/>
                  </a:cubicBezTo>
                  <a:cubicBezTo>
                    <a:pt x="5240" y="22814"/>
                    <a:pt x="6591" y="23172"/>
                    <a:pt x="8076" y="23172"/>
                  </a:cubicBezTo>
                  <a:cubicBezTo>
                    <a:pt x="8797" y="23172"/>
                    <a:pt x="9550" y="23088"/>
                    <a:pt x="10335" y="22919"/>
                  </a:cubicBezTo>
                  <a:cubicBezTo>
                    <a:pt x="11794" y="22584"/>
                    <a:pt x="13010" y="22098"/>
                    <a:pt x="13952" y="21460"/>
                  </a:cubicBezTo>
                  <a:cubicBezTo>
                    <a:pt x="14894" y="20791"/>
                    <a:pt x="15624" y="19940"/>
                    <a:pt x="16110" y="18907"/>
                  </a:cubicBezTo>
                  <a:lnTo>
                    <a:pt x="16596" y="21125"/>
                  </a:lnTo>
                  <a:lnTo>
                    <a:pt x="19849" y="20396"/>
                  </a:lnTo>
                  <a:lnTo>
                    <a:pt x="1532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 Box 5">
            <a:extLst>
              <a:ext uri="{FF2B5EF4-FFF2-40B4-BE49-F238E27FC236}">
                <a16:creationId xmlns:a16="http://schemas.microsoft.com/office/drawing/2014/main" xmlns="" id="{96ACBEB9-FE0D-404F-A210-5A1C192D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45" y="319403"/>
            <a:ext cx="7169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1F059B7E-3E1E-4B81-A09E-AB5FF241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47" y="1265494"/>
            <a:ext cx="722844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ai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xmlns="" id="{46275C85-33DC-4C3E-94AC-1B8A87E5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0" y="2571750"/>
            <a:ext cx="7473190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đông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trông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6722800C-891F-4B06-84DE-ED268259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384" y="-143669"/>
            <a:ext cx="4477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AF30BB3-A05C-48F4-9608-1B664C27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384" y="440531"/>
            <a:ext cx="455782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78A37207-AF8B-4086-A5F0-740034F59139}"/>
              </a:ext>
            </a:extLst>
          </p:cNvPr>
          <p:cNvSpPr txBox="1"/>
          <p:nvPr/>
        </p:nvSpPr>
        <p:spPr>
          <a:xfrm>
            <a:off x="2961861" y="1556952"/>
            <a:ext cx="389613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6D690799-58D2-47B2-A478-E8AC4AF6FF50}"/>
              </a:ext>
            </a:extLst>
          </p:cNvPr>
          <p:cNvSpPr txBox="1"/>
          <p:nvPr/>
        </p:nvSpPr>
        <p:spPr>
          <a:xfrm>
            <a:off x="-1" y="3196439"/>
            <a:ext cx="194468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F27F79EA-B1CA-4A62-88FC-E899CE5FCDD4}"/>
              </a:ext>
            </a:extLst>
          </p:cNvPr>
          <p:cNvSpPr txBox="1"/>
          <p:nvPr/>
        </p:nvSpPr>
        <p:spPr>
          <a:xfrm>
            <a:off x="3677478" y="3145631"/>
            <a:ext cx="209149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282CCF7D-7343-4BAF-8BB4-997F89920C8B}"/>
              </a:ext>
            </a:extLst>
          </p:cNvPr>
          <p:cNvSpPr txBox="1"/>
          <p:nvPr/>
        </p:nvSpPr>
        <p:spPr>
          <a:xfrm>
            <a:off x="6944108" y="3225006"/>
            <a:ext cx="209149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E906AB5-6574-4441-A0E4-347EC437DE8B}"/>
              </a:ext>
            </a:extLst>
          </p:cNvPr>
          <p:cNvCxnSpPr>
            <a:cxnSpLocks/>
          </p:cNvCxnSpPr>
          <p:nvPr/>
        </p:nvCxnSpPr>
        <p:spPr>
          <a:xfrm flipH="1">
            <a:off x="1878424" y="2167037"/>
            <a:ext cx="2838038" cy="1138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73C4314-567B-45FC-99D1-87B5B56F4BCC}"/>
              </a:ext>
            </a:extLst>
          </p:cNvPr>
          <p:cNvCxnSpPr>
            <a:cxnSpLocks/>
          </p:cNvCxnSpPr>
          <p:nvPr/>
        </p:nvCxnSpPr>
        <p:spPr>
          <a:xfrm flipH="1">
            <a:off x="4735304" y="2150269"/>
            <a:ext cx="47420" cy="1046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3F4078E-192C-4F32-A7E9-BAE0C751874D}"/>
              </a:ext>
            </a:extLst>
          </p:cNvPr>
          <p:cNvCxnSpPr>
            <a:cxnSpLocks/>
          </p:cNvCxnSpPr>
          <p:nvPr/>
        </p:nvCxnSpPr>
        <p:spPr>
          <a:xfrm>
            <a:off x="4716462" y="2150269"/>
            <a:ext cx="2785305" cy="1046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2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" name="Google Shape;2683;p54"/>
          <p:cNvGrpSpPr/>
          <p:nvPr/>
        </p:nvGrpSpPr>
        <p:grpSpPr>
          <a:xfrm rot="1880568">
            <a:off x="7818764" y="625403"/>
            <a:ext cx="943946" cy="960975"/>
            <a:chOff x="5541225" y="1808125"/>
            <a:chExt cx="1043350" cy="1022850"/>
          </a:xfrm>
        </p:grpSpPr>
        <p:sp>
          <p:nvSpPr>
            <p:cNvPr id="2684" name="Google Shape;2684;p54"/>
            <p:cNvSpPr/>
            <p:nvPr/>
          </p:nvSpPr>
          <p:spPr>
            <a:xfrm>
              <a:off x="5542000" y="1827125"/>
              <a:ext cx="1042575" cy="1003850"/>
            </a:xfrm>
            <a:custGeom>
              <a:avLst/>
              <a:gdLst/>
              <a:ahLst/>
              <a:cxnLst/>
              <a:rect l="l" t="t" r="r" b="b"/>
              <a:pathLst>
                <a:path w="41703" h="40154" extrusionOk="0">
                  <a:moveTo>
                    <a:pt x="32615" y="1"/>
                  </a:moveTo>
                  <a:lnTo>
                    <a:pt x="8572" y="1642"/>
                  </a:lnTo>
                  <a:lnTo>
                    <a:pt x="0" y="9788"/>
                  </a:lnTo>
                  <a:lnTo>
                    <a:pt x="7234" y="36536"/>
                  </a:lnTo>
                  <a:lnTo>
                    <a:pt x="12219" y="38603"/>
                  </a:lnTo>
                  <a:cubicBezTo>
                    <a:pt x="12219" y="38603"/>
                    <a:pt x="13283" y="38056"/>
                    <a:pt x="16778" y="37448"/>
                  </a:cubicBezTo>
                  <a:cubicBezTo>
                    <a:pt x="17072" y="37397"/>
                    <a:pt x="17398" y="37374"/>
                    <a:pt x="17749" y="37374"/>
                  </a:cubicBezTo>
                  <a:cubicBezTo>
                    <a:pt x="21571" y="37374"/>
                    <a:pt x="28329" y="40153"/>
                    <a:pt x="28329" y="40153"/>
                  </a:cubicBezTo>
                  <a:lnTo>
                    <a:pt x="41703" y="32220"/>
                  </a:lnTo>
                  <a:lnTo>
                    <a:pt x="3015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4"/>
            <p:cNvSpPr/>
            <p:nvPr/>
          </p:nvSpPr>
          <p:spPr>
            <a:xfrm>
              <a:off x="5541225" y="1808125"/>
              <a:ext cx="1037275" cy="1003850"/>
            </a:xfrm>
            <a:custGeom>
              <a:avLst/>
              <a:gdLst/>
              <a:ahLst/>
              <a:cxnLst/>
              <a:rect l="l" t="t" r="r" b="b"/>
              <a:pathLst>
                <a:path w="41491" h="40154" extrusionOk="0">
                  <a:moveTo>
                    <a:pt x="32615" y="1"/>
                  </a:moveTo>
                  <a:lnTo>
                    <a:pt x="8542" y="1642"/>
                  </a:lnTo>
                  <a:lnTo>
                    <a:pt x="1" y="9788"/>
                  </a:lnTo>
                  <a:lnTo>
                    <a:pt x="7235" y="36536"/>
                  </a:lnTo>
                  <a:lnTo>
                    <a:pt x="12159" y="38603"/>
                  </a:lnTo>
                  <a:cubicBezTo>
                    <a:pt x="12159" y="38603"/>
                    <a:pt x="13223" y="38056"/>
                    <a:pt x="16718" y="37448"/>
                  </a:cubicBezTo>
                  <a:cubicBezTo>
                    <a:pt x="17012" y="37397"/>
                    <a:pt x="17338" y="37374"/>
                    <a:pt x="17689" y="37374"/>
                  </a:cubicBezTo>
                  <a:cubicBezTo>
                    <a:pt x="21511" y="37374"/>
                    <a:pt x="28269" y="40154"/>
                    <a:pt x="28269" y="40154"/>
                  </a:cubicBezTo>
                  <a:lnTo>
                    <a:pt x="41491" y="32524"/>
                  </a:lnTo>
                  <a:lnTo>
                    <a:pt x="30123" y="13405"/>
                  </a:lnTo>
                  <a:lnTo>
                    <a:pt x="326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4"/>
            <p:cNvSpPr/>
            <p:nvPr/>
          </p:nvSpPr>
          <p:spPr>
            <a:xfrm>
              <a:off x="5592150" y="1893250"/>
              <a:ext cx="860975" cy="767500"/>
            </a:xfrm>
            <a:custGeom>
              <a:avLst/>
              <a:gdLst/>
              <a:ahLst/>
              <a:cxnLst/>
              <a:rect l="l" t="t" r="r" b="b"/>
              <a:pathLst>
                <a:path w="34439" h="30700" extrusionOk="0">
                  <a:moveTo>
                    <a:pt x="26961" y="0"/>
                  </a:moveTo>
                  <a:lnTo>
                    <a:pt x="17994" y="2006"/>
                  </a:lnTo>
                  <a:lnTo>
                    <a:pt x="18298" y="3374"/>
                  </a:lnTo>
                  <a:cubicBezTo>
                    <a:pt x="18633" y="3283"/>
                    <a:pt x="18997" y="3222"/>
                    <a:pt x="19393" y="3161"/>
                  </a:cubicBezTo>
                  <a:cubicBezTo>
                    <a:pt x="19818" y="3101"/>
                    <a:pt x="20183" y="3040"/>
                    <a:pt x="20548" y="3040"/>
                  </a:cubicBezTo>
                  <a:cubicBezTo>
                    <a:pt x="20646" y="3031"/>
                    <a:pt x="20741" y="3027"/>
                    <a:pt x="20833" y="3027"/>
                  </a:cubicBezTo>
                  <a:cubicBezTo>
                    <a:pt x="21055" y="3027"/>
                    <a:pt x="21257" y="3049"/>
                    <a:pt x="21429" y="3070"/>
                  </a:cubicBezTo>
                  <a:cubicBezTo>
                    <a:pt x="21703" y="3131"/>
                    <a:pt x="21824" y="3222"/>
                    <a:pt x="21885" y="3374"/>
                  </a:cubicBezTo>
                  <a:cubicBezTo>
                    <a:pt x="21885" y="3435"/>
                    <a:pt x="21885" y="3465"/>
                    <a:pt x="21885" y="3496"/>
                  </a:cubicBezTo>
                  <a:cubicBezTo>
                    <a:pt x="21885" y="3526"/>
                    <a:pt x="21855" y="3587"/>
                    <a:pt x="21824" y="3648"/>
                  </a:cubicBezTo>
                  <a:lnTo>
                    <a:pt x="15350" y="15472"/>
                  </a:lnTo>
                  <a:lnTo>
                    <a:pt x="12888" y="4590"/>
                  </a:lnTo>
                  <a:lnTo>
                    <a:pt x="15441" y="4012"/>
                  </a:lnTo>
                  <a:lnTo>
                    <a:pt x="15137" y="2645"/>
                  </a:lnTo>
                  <a:lnTo>
                    <a:pt x="0" y="6079"/>
                  </a:lnTo>
                  <a:lnTo>
                    <a:pt x="304" y="7417"/>
                  </a:lnTo>
                  <a:lnTo>
                    <a:pt x="2857" y="6839"/>
                  </a:lnTo>
                  <a:lnTo>
                    <a:pt x="7781" y="28754"/>
                  </a:lnTo>
                  <a:lnTo>
                    <a:pt x="5228" y="29332"/>
                  </a:lnTo>
                  <a:lnTo>
                    <a:pt x="5532" y="30700"/>
                  </a:lnTo>
                  <a:lnTo>
                    <a:pt x="19575" y="27539"/>
                  </a:lnTo>
                  <a:lnTo>
                    <a:pt x="19271" y="26171"/>
                  </a:lnTo>
                  <a:lnTo>
                    <a:pt x="17842" y="26475"/>
                  </a:lnTo>
                  <a:lnTo>
                    <a:pt x="15806" y="17539"/>
                  </a:lnTo>
                  <a:lnTo>
                    <a:pt x="16292" y="16627"/>
                  </a:lnTo>
                  <a:lnTo>
                    <a:pt x="21946" y="25563"/>
                  </a:lnTo>
                  <a:lnTo>
                    <a:pt x="20517" y="25867"/>
                  </a:lnTo>
                  <a:lnTo>
                    <a:pt x="20821" y="27265"/>
                  </a:lnTo>
                  <a:lnTo>
                    <a:pt x="34438" y="24195"/>
                  </a:lnTo>
                  <a:lnTo>
                    <a:pt x="34135" y="22797"/>
                  </a:lnTo>
                  <a:lnTo>
                    <a:pt x="32280" y="23222"/>
                  </a:lnTo>
                  <a:lnTo>
                    <a:pt x="21429" y="7265"/>
                  </a:lnTo>
                  <a:lnTo>
                    <a:pt x="23587" y="3313"/>
                  </a:lnTo>
                  <a:cubicBezTo>
                    <a:pt x="23709" y="3070"/>
                    <a:pt x="23891" y="2857"/>
                    <a:pt x="24043" y="2675"/>
                  </a:cubicBezTo>
                  <a:cubicBezTo>
                    <a:pt x="24226" y="2493"/>
                    <a:pt x="24438" y="2310"/>
                    <a:pt x="24712" y="2189"/>
                  </a:cubicBezTo>
                  <a:cubicBezTo>
                    <a:pt x="25016" y="2006"/>
                    <a:pt x="25350" y="1885"/>
                    <a:pt x="25745" y="1733"/>
                  </a:cubicBezTo>
                  <a:cubicBezTo>
                    <a:pt x="26171" y="1611"/>
                    <a:pt x="26688" y="1490"/>
                    <a:pt x="27265" y="1338"/>
                  </a:cubicBezTo>
                  <a:lnTo>
                    <a:pt x="26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4"/>
            <p:cNvSpPr/>
            <p:nvPr/>
          </p:nvSpPr>
          <p:spPr>
            <a:xfrm>
              <a:off x="5612650" y="1888675"/>
              <a:ext cx="861000" cy="767525"/>
            </a:xfrm>
            <a:custGeom>
              <a:avLst/>
              <a:gdLst/>
              <a:ahLst/>
              <a:cxnLst/>
              <a:rect l="l" t="t" r="r" b="b"/>
              <a:pathLst>
                <a:path w="34440" h="30701" extrusionOk="0">
                  <a:moveTo>
                    <a:pt x="26962" y="1"/>
                  </a:moveTo>
                  <a:lnTo>
                    <a:pt x="17995" y="2007"/>
                  </a:lnTo>
                  <a:lnTo>
                    <a:pt x="18299" y="3375"/>
                  </a:lnTo>
                  <a:cubicBezTo>
                    <a:pt x="18633" y="3284"/>
                    <a:pt x="19029" y="3223"/>
                    <a:pt x="19424" y="3162"/>
                  </a:cubicBezTo>
                  <a:cubicBezTo>
                    <a:pt x="19819" y="3101"/>
                    <a:pt x="20184" y="3040"/>
                    <a:pt x="20548" y="3040"/>
                  </a:cubicBezTo>
                  <a:cubicBezTo>
                    <a:pt x="20646" y="3032"/>
                    <a:pt x="20742" y="3028"/>
                    <a:pt x="20834" y="3028"/>
                  </a:cubicBezTo>
                  <a:cubicBezTo>
                    <a:pt x="21056" y="3028"/>
                    <a:pt x="21258" y="3049"/>
                    <a:pt x="21430" y="3071"/>
                  </a:cubicBezTo>
                  <a:cubicBezTo>
                    <a:pt x="21703" y="3132"/>
                    <a:pt x="21855" y="3223"/>
                    <a:pt x="21886" y="3375"/>
                  </a:cubicBezTo>
                  <a:cubicBezTo>
                    <a:pt x="21886" y="3436"/>
                    <a:pt x="21886" y="3466"/>
                    <a:pt x="21886" y="3527"/>
                  </a:cubicBezTo>
                  <a:cubicBezTo>
                    <a:pt x="21886" y="3527"/>
                    <a:pt x="21855" y="3588"/>
                    <a:pt x="21825" y="3648"/>
                  </a:cubicBezTo>
                  <a:lnTo>
                    <a:pt x="15351" y="15472"/>
                  </a:lnTo>
                  <a:lnTo>
                    <a:pt x="12919" y="4591"/>
                  </a:lnTo>
                  <a:lnTo>
                    <a:pt x="15442" y="4013"/>
                  </a:lnTo>
                  <a:lnTo>
                    <a:pt x="15138" y="2676"/>
                  </a:lnTo>
                  <a:lnTo>
                    <a:pt x="1" y="6080"/>
                  </a:lnTo>
                  <a:lnTo>
                    <a:pt x="305" y="7417"/>
                  </a:lnTo>
                  <a:lnTo>
                    <a:pt x="2858" y="6840"/>
                  </a:lnTo>
                  <a:lnTo>
                    <a:pt x="7782" y="28755"/>
                  </a:lnTo>
                  <a:lnTo>
                    <a:pt x="5229" y="29333"/>
                  </a:lnTo>
                  <a:lnTo>
                    <a:pt x="5563" y="30700"/>
                  </a:lnTo>
                  <a:lnTo>
                    <a:pt x="19606" y="27539"/>
                  </a:lnTo>
                  <a:lnTo>
                    <a:pt x="19272" y="26171"/>
                  </a:lnTo>
                  <a:lnTo>
                    <a:pt x="17843" y="26475"/>
                  </a:lnTo>
                  <a:lnTo>
                    <a:pt x="15837" y="17539"/>
                  </a:lnTo>
                  <a:lnTo>
                    <a:pt x="16323" y="16627"/>
                  </a:lnTo>
                  <a:lnTo>
                    <a:pt x="21977" y="25564"/>
                  </a:lnTo>
                  <a:lnTo>
                    <a:pt x="20518" y="25898"/>
                  </a:lnTo>
                  <a:lnTo>
                    <a:pt x="20822" y="27266"/>
                  </a:lnTo>
                  <a:lnTo>
                    <a:pt x="34439" y="24196"/>
                  </a:lnTo>
                  <a:lnTo>
                    <a:pt x="34135" y="22828"/>
                  </a:lnTo>
                  <a:lnTo>
                    <a:pt x="32281" y="23223"/>
                  </a:lnTo>
                  <a:lnTo>
                    <a:pt x="21430" y="7265"/>
                  </a:lnTo>
                  <a:lnTo>
                    <a:pt x="23588" y="3314"/>
                  </a:lnTo>
                  <a:cubicBezTo>
                    <a:pt x="23740" y="3071"/>
                    <a:pt x="23892" y="2858"/>
                    <a:pt x="24074" y="2676"/>
                  </a:cubicBezTo>
                  <a:cubicBezTo>
                    <a:pt x="24226" y="2493"/>
                    <a:pt x="24469" y="2311"/>
                    <a:pt x="24743" y="2189"/>
                  </a:cubicBezTo>
                  <a:cubicBezTo>
                    <a:pt x="25017" y="2007"/>
                    <a:pt x="25351" y="1885"/>
                    <a:pt x="25776" y="1733"/>
                  </a:cubicBezTo>
                  <a:cubicBezTo>
                    <a:pt x="26172" y="1612"/>
                    <a:pt x="26688" y="1490"/>
                    <a:pt x="27296" y="1338"/>
                  </a:cubicBezTo>
                  <a:lnTo>
                    <a:pt x="26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1392F426-5CB2-4B0D-A477-30B84137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11" y="835228"/>
            <a:ext cx="985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ngắt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xmlns="" id="{32A9FB92-5CF7-49ED-A406-2C4926EA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3" y="1394955"/>
            <a:ext cx="8227697" cy="18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+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thì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lăn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xả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đánh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rất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hăng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thì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lớ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ngớ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chậm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chạp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A5E08D09-3DD5-4217-810C-7BD7E4E4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8" y="3215903"/>
            <a:ext cx="8227697" cy="18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+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Lúc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đầu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keo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chừng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chán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ngắt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mọi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thấy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hăng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vật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giỏi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 ta </a:t>
            </a:r>
            <a:r>
              <a:rPr lang="en-US" sz="2600" b="1" i="1" dirty="0" err="1">
                <a:solidFill>
                  <a:srgbClr val="000099"/>
                </a:solidFill>
                <a:latin typeface="Times New Roman" pitchFamily="18" charset="0"/>
              </a:rPr>
              <a:t>tưởng</a:t>
            </a: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52F88AD7-75F0-4EBD-BE2D-10F26EFE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264" y="282382"/>
            <a:ext cx="891062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chúi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xuống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67D90D99-023F-4E4D-AF46-611B2B70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" y="1577782"/>
            <a:ext cx="90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80727797-09DA-4F17-A259-9F6EC0D2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" y="2571750"/>
            <a:ext cx="90771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chúi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xuống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lừa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6">
            <a:extLst>
              <a:ext uri="{FF2B5EF4-FFF2-40B4-BE49-F238E27FC236}">
                <a16:creationId xmlns:a16="http://schemas.microsoft.com/office/drawing/2014/main" xmlns="" id="{C0DF81BF-8F8B-4C96-8FAF-1B282518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77" y="200026"/>
            <a:ext cx="9039964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d)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Quắm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Đen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Ngũ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xmlns="" id="{98E5C569-FB23-4A05-BAEA-84E2E517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77" y="1295808"/>
            <a:ext cx="74847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mắc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mưu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xmlns="" id="{E50268ED-A2E2-484E-93C0-EEAF60EE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77" y="2396928"/>
            <a:ext cx="7037073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Quắm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Đen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thua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mưu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trí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kinh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lực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kém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Ngũ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58"/>
          <p:cNvSpPr/>
          <p:nvPr/>
        </p:nvSpPr>
        <p:spPr>
          <a:xfrm>
            <a:off x="891688" y="2189875"/>
            <a:ext cx="2336644" cy="1999961"/>
          </a:xfrm>
          <a:custGeom>
            <a:avLst/>
            <a:gdLst/>
            <a:ahLst/>
            <a:cxnLst/>
            <a:rect l="l" t="t" r="r" b="b"/>
            <a:pathLst>
              <a:path w="38053" h="32570" extrusionOk="0">
                <a:moveTo>
                  <a:pt x="7095" y="322"/>
                </a:moveTo>
                <a:lnTo>
                  <a:pt x="0" y="11286"/>
                </a:lnTo>
                <a:lnTo>
                  <a:pt x="645" y="21283"/>
                </a:lnTo>
                <a:lnTo>
                  <a:pt x="8062" y="32570"/>
                </a:lnTo>
                <a:lnTo>
                  <a:pt x="32248" y="28700"/>
                </a:lnTo>
                <a:lnTo>
                  <a:pt x="38053" y="9996"/>
                </a:lnTo>
                <a:lnTo>
                  <a:pt x="30313" y="1935"/>
                </a:lnTo>
                <a:lnTo>
                  <a:pt x="141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806" name="Google Shape;2806;p58"/>
          <p:cNvSpPr txBox="1"/>
          <p:nvPr/>
        </p:nvSpPr>
        <p:spPr>
          <a:xfrm>
            <a:off x="1215963" y="2740000"/>
            <a:ext cx="15357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rPr>
              <a:t>b</a:t>
            </a:r>
            <a:endParaRPr sz="7200" b="1">
              <a:solidFill>
                <a:schemeClr val="dk2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grpSp>
        <p:nvGrpSpPr>
          <p:cNvPr id="2807" name="Google Shape;2807;p58"/>
          <p:cNvGrpSpPr/>
          <p:nvPr/>
        </p:nvGrpSpPr>
        <p:grpSpPr>
          <a:xfrm>
            <a:off x="6191580" y="2094897"/>
            <a:ext cx="1764294" cy="1786333"/>
            <a:chOff x="3737501" y="2113675"/>
            <a:chExt cx="1670575" cy="1691443"/>
          </a:xfrm>
        </p:grpSpPr>
        <p:sp>
          <p:nvSpPr>
            <p:cNvPr id="2808" name="Google Shape;2808;p58"/>
            <p:cNvSpPr/>
            <p:nvPr/>
          </p:nvSpPr>
          <p:spPr>
            <a:xfrm>
              <a:off x="4144267" y="2115266"/>
              <a:ext cx="570833" cy="758957"/>
            </a:xfrm>
            <a:custGeom>
              <a:avLst/>
              <a:gdLst/>
              <a:ahLst/>
              <a:cxnLst/>
              <a:rect l="l" t="t" r="r" b="b"/>
              <a:pathLst>
                <a:path w="11843" h="15746" extrusionOk="0">
                  <a:moveTo>
                    <a:pt x="2402" y="1"/>
                  </a:moveTo>
                  <a:cubicBezTo>
                    <a:pt x="2402" y="1"/>
                    <a:pt x="1" y="5304"/>
                    <a:pt x="1902" y="9641"/>
                  </a:cubicBezTo>
                  <a:cubicBezTo>
                    <a:pt x="3870" y="13977"/>
                    <a:pt x="9407" y="15745"/>
                    <a:pt x="9407" y="15745"/>
                  </a:cubicBezTo>
                  <a:cubicBezTo>
                    <a:pt x="9407" y="15745"/>
                    <a:pt x="11842" y="10441"/>
                    <a:pt x="9908" y="6105"/>
                  </a:cubicBezTo>
                  <a:cubicBezTo>
                    <a:pt x="8006" y="1769"/>
                    <a:pt x="2402" y="1"/>
                    <a:pt x="240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8"/>
            <p:cNvSpPr/>
            <p:nvPr/>
          </p:nvSpPr>
          <p:spPr>
            <a:xfrm>
              <a:off x="4224665" y="2113675"/>
              <a:ext cx="463106" cy="705889"/>
            </a:xfrm>
            <a:custGeom>
              <a:avLst/>
              <a:gdLst/>
              <a:ahLst/>
              <a:cxnLst/>
              <a:rect l="l" t="t" r="r" b="b"/>
              <a:pathLst>
                <a:path w="9608" h="14645" extrusionOk="0">
                  <a:moveTo>
                    <a:pt x="734" y="0"/>
                  </a:moveTo>
                  <a:cubicBezTo>
                    <a:pt x="734" y="0"/>
                    <a:pt x="334" y="868"/>
                    <a:pt x="1" y="2202"/>
                  </a:cubicBezTo>
                  <a:cubicBezTo>
                    <a:pt x="1869" y="2669"/>
                    <a:pt x="4237" y="3603"/>
                    <a:pt x="5871" y="5471"/>
                  </a:cubicBezTo>
                  <a:cubicBezTo>
                    <a:pt x="8607" y="8673"/>
                    <a:pt x="8240" y="13543"/>
                    <a:pt x="8173" y="14644"/>
                  </a:cubicBezTo>
                  <a:cubicBezTo>
                    <a:pt x="8740" y="12843"/>
                    <a:pt x="9607" y="9207"/>
                    <a:pt x="8240" y="6105"/>
                  </a:cubicBezTo>
                  <a:cubicBezTo>
                    <a:pt x="6338" y="1768"/>
                    <a:pt x="734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8"/>
            <p:cNvSpPr/>
            <p:nvPr/>
          </p:nvSpPr>
          <p:spPr>
            <a:xfrm>
              <a:off x="4144267" y="2115266"/>
              <a:ext cx="570833" cy="758957"/>
            </a:xfrm>
            <a:custGeom>
              <a:avLst/>
              <a:gdLst/>
              <a:ahLst/>
              <a:cxnLst/>
              <a:rect l="l" t="t" r="r" b="b"/>
              <a:pathLst>
                <a:path w="11843" h="15746" extrusionOk="0">
                  <a:moveTo>
                    <a:pt x="2402" y="1"/>
                  </a:moveTo>
                  <a:cubicBezTo>
                    <a:pt x="2402" y="1"/>
                    <a:pt x="1" y="5304"/>
                    <a:pt x="1902" y="9641"/>
                  </a:cubicBezTo>
                  <a:cubicBezTo>
                    <a:pt x="3870" y="13977"/>
                    <a:pt x="9407" y="15745"/>
                    <a:pt x="9407" y="15745"/>
                  </a:cubicBezTo>
                  <a:cubicBezTo>
                    <a:pt x="9407" y="15745"/>
                    <a:pt x="11842" y="10441"/>
                    <a:pt x="9908" y="6105"/>
                  </a:cubicBezTo>
                  <a:cubicBezTo>
                    <a:pt x="8006" y="1769"/>
                    <a:pt x="2402" y="1"/>
                    <a:pt x="240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8"/>
            <p:cNvSpPr/>
            <p:nvPr/>
          </p:nvSpPr>
          <p:spPr>
            <a:xfrm>
              <a:off x="3737501" y="3191197"/>
              <a:ext cx="656050" cy="525766"/>
            </a:xfrm>
            <a:custGeom>
              <a:avLst/>
              <a:gdLst/>
              <a:ahLst/>
              <a:cxnLst/>
              <a:rect l="l" t="t" r="r" b="b"/>
              <a:pathLst>
                <a:path w="13611" h="10908" extrusionOk="0">
                  <a:moveTo>
                    <a:pt x="11078" y="0"/>
                  </a:moveTo>
                  <a:cubicBezTo>
                    <a:pt x="9078" y="0"/>
                    <a:pt x="6279" y="351"/>
                    <a:pt x="4137" y="1996"/>
                  </a:cubicBezTo>
                  <a:cubicBezTo>
                    <a:pt x="334" y="4931"/>
                    <a:pt x="0" y="10702"/>
                    <a:pt x="0" y="10702"/>
                  </a:cubicBezTo>
                  <a:cubicBezTo>
                    <a:pt x="0" y="10702"/>
                    <a:pt x="1062" y="10907"/>
                    <a:pt x="2571" y="10907"/>
                  </a:cubicBezTo>
                  <a:cubicBezTo>
                    <a:pt x="4561" y="10907"/>
                    <a:pt x="7330" y="10551"/>
                    <a:pt x="9474" y="8901"/>
                  </a:cubicBezTo>
                  <a:cubicBezTo>
                    <a:pt x="13210" y="5999"/>
                    <a:pt x="13610" y="195"/>
                    <a:pt x="13610" y="195"/>
                  </a:cubicBezTo>
                  <a:cubicBezTo>
                    <a:pt x="13610" y="195"/>
                    <a:pt x="12566" y="0"/>
                    <a:pt x="1107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8"/>
            <p:cNvSpPr/>
            <p:nvPr/>
          </p:nvSpPr>
          <p:spPr>
            <a:xfrm>
              <a:off x="3824311" y="2517643"/>
              <a:ext cx="869865" cy="771634"/>
            </a:xfrm>
            <a:custGeom>
              <a:avLst/>
              <a:gdLst/>
              <a:ahLst/>
              <a:cxnLst/>
              <a:rect l="l" t="t" r="r" b="b"/>
              <a:pathLst>
                <a:path w="18047" h="16009" extrusionOk="0">
                  <a:moveTo>
                    <a:pt x="9010" y="0"/>
                  </a:moveTo>
                  <a:cubicBezTo>
                    <a:pt x="8124" y="0"/>
                    <a:pt x="7222" y="148"/>
                    <a:pt x="6338" y="459"/>
                  </a:cubicBezTo>
                  <a:cubicBezTo>
                    <a:pt x="2169" y="1927"/>
                    <a:pt x="1" y="6497"/>
                    <a:pt x="1468" y="10666"/>
                  </a:cubicBezTo>
                  <a:cubicBezTo>
                    <a:pt x="2623" y="13946"/>
                    <a:pt x="5697" y="16008"/>
                    <a:pt x="8986" y="16008"/>
                  </a:cubicBezTo>
                  <a:cubicBezTo>
                    <a:pt x="9878" y="16008"/>
                    <a:pt x="10786" y="15857"/>
                    <a:pt x="11676" y="15536"/>
                  </a:cubicBezTo>
                  <a:cubicBezTo>
                    <a:pt x="15845" y="14069"/>
                    <a:pt x="18047" y="9499"/>
                    <a:pt x="16546" y="5329"/>
                  </a:cubicBezTo>
                  <a:cubicBezTo>
                    <a:pt x="15389" y="2043"/>
                    <a:pt x="12306" y="0"/>
                    <a:pt x="901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8"/>
            <p:cNvSpPr/>
            <p:nvPr/>
          </p:nvSpPr>
          <p:spPr>
            <a:xfrm>
              <a:off x="3792161" y="2523668"/>
              <a:ext cx="353788" cy="371429"/>
            </a:xfrm>
            <a:custGeom>
              <a:avLst/>
              <a:gdLst/>
              <a:ahLst/>
              <a:cxnLst/>
              <a:rect l="l" t="t" r="r" b="b"/>
              <a:pathLst>
                <a:path w="7340" h="7706" extrusionOk="0">
                  <a:moveTo>
                    <a:pt x="4637" y="0"/>
                  </a:moveTo>
                  <a:cubicBezTo>
                    <a:pt x="4637" y="0"/>
                    <a:pt x="3203" y="701"/>
                    <a:pt x="2969" y="1702"/>
                  </a:cubicBezTo>
                  <a:cubicBezTo>
                    <a:pt x="2880" y="1698"/>
                    <a:pt x="2784" y="1696"/>
                    <a:pt x="2682" y="1696"/>
                  </a:cubicBezTo>
                  <a:cubicBezTo>
                    <a:pt x="1868" y="1696"/>
                    <a:pt x="734" y="1802"/>
                    <a:pt x="734" y="1802"/>
                  </a:cubicBezTo>
                  <a:cubicBezTo>
                    <a:pt x="734" y="1802"/>
                    <a:pt x="668" y="3169"/>
                    <a:pt x="1235" y="3803"/>
                  </a:cubicBezTo>
                  <a:cubicBezTo>
                    <a:pt x="401" y="4003"/>
                    <a:pt x="0" y="4971"/>
                    <a:pt x="134" y="5971"/>
                  </a:cubicBezTo>
                  <a:cubicBezTo>
                    <a:pt x="134" y="5971"/>
                    <a:pt x="536" y="5569"/>
                    <a:pt x="1230" y="5569"/>
                  </a:cubicBezTo>
                  <a:cubicBezTo>
                    <a:pt x="1384" y="5569"/>
                    <a:pt x="1553" y="5589"/>
                    <a:pt x="1735" y="5638"/>
                  </a:cubicBezTo>
                  <a:cubicBezTo>
                    <a:pt x="1535" y="6205"/>
                    <a:pt x="2035" y="7439"/>
                    <a:pt x="3236" y="7706"/>
                  </a:cubicBezTo>
                  <a:cubicBezTo>
                    <a:pt x="3470" y="7139"/>
                    <a:pt x="4137" y="5971"/>
                    <a:pt x="4537" y="5571"/>
                  </a:cubicBezTo>
                  <a:cubicBezTo>
                    <a:pt x="4904" y="5804"/>
                    <a:pt x="7139" y="5938"/>
                    <a:pt x="7139" y="5938"/>
                  </a:cubicBezTo>
                  <a:lnTo>
                    <a:pt x="5671" y="3469"/>
                  </a:lnTo>
                  <a:cubicBezTo>
                    <a:pt x="5671" y="3469"/>
                    <a:pt x="6972" y="1702"/>
                    <a:pt x="7339" y="1535"/>
                  </a:cubicBezTo>
                  <a:cubicBezTo>
                    <a:pt x="7207" y="1403"/>
                    <a:pt x="6653" y="1154"/>
                    <a:pt x="6062" y="1154"/>
                  </a:cubicBezTo>
                  <a:cubicBezTo>
                    <a:pt x="5757" y="1154"/>
                    <a:pt x="5443" y="1220"/>
                    <a:pt x="5171" y="1401"/>
                  </a:cubicBezTo>
                  <a:cubicBezTo>
                    <a:pt x="5004" y="634"/>
                    <a:pt x="4637" y="0"/>
                    <a:pt x="463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8"/>
            <p:cNvSpPr/>
            <p:nvPr/>
          </p:nvSpPr>
          <p:spPr>
            <a:xfrm>
              <a:off x="4538210" y="2440619"/>
              <a:ext cx="869865" cy="772453"/>
            </a:xfrm>
            <a:custGeom>
              <a:avLst/>
              <a:gdLst/>
              <a:ahLst/>
              <a:cxnLst/>
              <a:rect l="l" t="t" r="r" b="b"/>
              <a:pathLst>
                <a:path w="18047" h="16026" extrusionOk="0">
                  <a:moveTo>
                    <a:pt x="9022" y="1"/>
                  </a:moveTo>
                  <a:cubicBezTo>
                    <a:pt x="8142" y="1"/>
                    <a:pt x="7248" y="147"/>
                    <a:pt x="6371" y="456"/>
                  </a:cubicBezTo>
                  <a:cubicBezTo>
                    <a:pt x="2202" y="1957"/>
                    <a:pt x="0" y="6527"/>
                    <a:pt x="1501" y="10696"/>
                  </a:cubicBezTo>
                  <a:cubicBezTo>
                    <a:pt x="2658" y="13982"/>
                    <a:pt x="5741" y="16025"/>
                    <a:pt x="9037" y="16025"/>
                  </a:cubicBezTo>
                  <a:cubicBezTo>
                    <a:pt x="9923" y="16025"/>
                    <a:pt x="10825" y="15878"/>
                    <a:pt x="11709" y="15567"/>
                  </a:cubicBezTo>
                  <a:cubicBezTo>
                    <a:pt x="15878" y="14099"/>
                    <a:pt x="18046" y="9529"/>
                    <a:pt x="16579" y="5359"/>
                  </a:cubicBezTo>
                  <a:cubicBezTo>
                    <a:pt x="15420" y="2066"/>
                    <a:pt x="12326" y="1"/>
                    <a:pt x="902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8"/>
            <p:cNvSpPr/>
            <p:nvPr/>
          </p:nvSpPr>
          <p:spPr>
            <a:xfrm>
              <a:off x="4980355" y="2367692"/>
              <a:ext cx="371429" cy="348968"/>
            </a:xfrm>
            <a:custGeom>
              <a:avLst/>
              <a:gdLst/>
              <a:ahLst/>
              <a:cxnLst/>
              <a:rect l="l" t="t" r="r" b="b"/>
              <a:pathLst>
                <a:path w="7706" h="7240" extrusionOk="0">
                  <a:moveTo>
                    <a:pt x="2140" y="0"/>
                  </a:moveTo>
                  <a:cubicBezTo>
                    <a:pt x="2006" y="0"/>
                    <a:pt x="1871" y="11"/>
                    <a:pt x="1735" y="34"/>
                  </a:cubicBezTo>
                  <a:cubicBezTo>
                    <a:pt x="1735" y="34"/>
                    <a:pt x="2335" y="668"/>
                    <a:pt x="2069" y="1669"/>
                  </a:cubicBezTo>
                  <a:cubicBezTo>
                    <a:pt x="1978" y="1631"/>
                    <a:pt x="1871" y="1613"/>
                    <a:pt x="1754" y="1613"/>
                  </a:cubicBezTo>
                  <a:cubicBezTo>
                    <a:pt x="1133" y="1613"/>
                    <a:pt x="225" y="2132"/>
                    <a:pt x="0" y="3170"/>
                  </a:cubicBezTo>
                  <a:cubicBezTo>
                    <a:pt x="567" y="3370"/>
                    <a:pt x="1735" y="4037"/>
                    <a:pt x="2102" y="4437"/>
                  </a:cubicBezTo>
                  <a:cubicBezTo>
                    <a:pt x="1902" y="4837"/>
                    <a:pt x="1768" y="7039"/>
                    <a:pt x="1768" y="7039"/>
                  </a:cubicBezTo>
                  <a:lnTo>
                    <a:pt x="4237" y="5571"/>
                  </a:lnTo>
                  <a:cubicBezTo>
                    <a:pt x="4237" y="5571"/>
                    <a:pt x="6005" y="6872"/>
                    <a:pt x="6171" y="7239"/>
                  </a:cubicBezTo>
                  <a:cubicBezTo>
                    <a:pt x="6372" y="7039"/>
                    <a:pt x="6839" y="5872"/>
                    <a:pt x="6272" y="5071"/>
                  </a:cubicBezTo>
                  <a:cubicBezTo>
                    <a:pt x="7072" y="4904"/>
                    <a:pt x="7706" y="4537"/>
                    <a:pt x="7706" y="4537"/>
                  </a:cubicBezTo>
                  <a:cubicBezTo>
                    <a:pt x="7706" y="4537"/>
                    <a:pt x="7005" y="3103"/>
                    <a:pt x="6005" y="2869"/>
                  </a:cubicBezTo>
                  <a:cubicBezTo>
                    <a:pt x="6038" y="2069"/>
                    <a:pt x="5905" y="668"/>
                    <a:pt x="5905" y="668"/>
                  </a:cubicBezTo>
                  <a:cubicBezTo>
                    <a:pt x="5905" y="668"/>
                    <a:pt x="5819" y="662"/>
                    <a:pt x="5681" y="662"/>
                  </a:cubicBezTo>
                  <a:cubicBezTo>
                    <a:pt x="5267" y="662"/>
                    <a:pt x="4379" y="718"/>
                    <a:pt x="3903" y="1168"/>
                  </a:cubicBezTo>
                  <a:cubicBezTo>
                    <a:pt x="3759" y="447"/>
                    <a:pt x="2991" y="0"/>
                    <a:pt x="2140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8"/>
            <p:cNvSpPr/>
            <p:nvPr/>
          </p:nvSpPr>
          <p:spPr>
            <a:xfrm>
              <a:off x="5115413" y="2464285"/>
              <a:ext cx="120645" cy="121416"/>
            </a:xfrm>
            <a:custGeom>
              <a:avLst/>
              <a:gdLst/>
              <a:ahLst/>
              <a:cxnLst/>
              <a:rect l="l" t="t" r="r" b="b"/>
              <a:pathLst>
                <a:path w="2503" h="2519" extrusionOk="0">
                  <a:moveTo>
                    <a:pt x="881" y="1"/>
                  </a:moveTo>
                  <a:cubicBezTo>
                    <a:pt x="716" y="1"/>
                    <a:pt x="562" y="43"/>
                    <a:pt x="434" y="132"/>
                  </a:cubicBezTo>
                  <a:cubicBezTo>
                    <a:pt x="0" y="465"/>
                    <a:pt x="0" y="1232"/>
                    <a:pt x="434" y="1833"/>
                  </a:cubicBezTo>
                  <a:cubicBezTo>
                    <a:pt x="734" y="2271"/>
                    <a:pt x="1178" y="2518"/>
                    <a:pt x="1578" y="2518"/>
                  </a:cubicBezTo>
                  <a:cubicBezTo>
                    <a:pt x="1755" y="2518"/>
                    <a:pt x="1925" y="2469"/>
                    <a:pt x="2069" y="2366"/>
                  </a:cubicBezTo>
                  <a:cubicBezTo>
                    <a:pt x="2502" y="2033"/>
                    <a:pt x="2502" y="1266"/>
                    <a:pt x="2035" y="665"/>
                  </a:cubicBezTo>
                  <a:cubicBezTo>
                    <a:pt x="1729" y="242"/>
                    <a:pt x="1274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8"/>
            <p:cNvSpPr/>
            <p:nvPr/>
          </p:nvSpPr>
          <p:spPr>
            <a:xfrm>
              <a:off x="4184466" y="2917611"/>
              <a:ext cx="1000102" cy="887507"/>
            </a:xfrm>
            <a:custGeom>
              <a:avLst/>
              <a:gdLst/>
              <a:ahLst/>
              <a:cxnLst/>
              <a:rect l="l" t="t" r="r" b="b"/>
              <a:pathLst>
                <a:path w="20749" h="18413" extrusionOk="0">
                  <a:moveTo>
                    <a:pt x="10394" y="0"/>
                  </a:moveTo>
                  <a:cubicBezTo>
                    <a:pt x="9369" y="0"/>
                    <a:pt x="8327" y="172"/>
                    <a:pt x="7306" y="534"/>
                  </a:cubicBezTo>
                  <a:cubicBezTo>
                    <a:pt x="2502" y="2201"/>
                    <a:pt x="1" y="7472"/>
                    <a:pt x="1702" y="12275"/>
                  </a:cubicBezTo>
                  <a:cubicBezTo>
                    <a:pt x="3015" y="16058"/>
                    <a:pt x="6562" y="18413"/>
                    <a:pt x="10356" y="18413"/>
                  </a:cubicBezTo>
                  <a:cubicBezTo>
                    <a:pt x="11380" y="18413"/>
                    <a:pt x="12422" y="18241"/>
                    <a:pt x="13444" y="17879"/>
                  </a:cubicBezTo>
                  <a:cubicBezTo>
                    <a:pt x="18247" y="16211"/>
                    <a:pt x="20749" y="10941"/>
                    <a:pt x="19048" y="6138"/>
                  </a:cubicBezTo>
                  <a:cubicBezTo>
                    <a:pt x="17734" y="2355"/>
                    <a:pt x="14187" y="0"/>
                    <a:pt x="1039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8"/>
            <p:cNvSpPr/>
            <p:nvPr/>
          </p:nvSpPr>
          <p:spPr>
            <a:xfrm>
              <a:off x="4692549" y="2832441"/>
              <a:ext cx="427727" cy="398710"/>
            </a:xfrm>
            <a:custGeom>
              <a:avLst/>
              <a:gdLst/>
              <a:ahLst/>
              <a:cxnLst/>
              <a:rect l="l" t="t" r="r" b="b"/>
              <a:pathLst>
                <a:path w="8874" h="8272" extrusionOk="0">
                  <a:moveTo>
                    <a:pt x="2445" y="0"/>
                  </a:moveTo>
                  <a:cubicBezTo>
                    <a:pt x="2300" y="0"/>
                    <a:pt x="2152" y="11"/>
                    <a:pt x="2002" y="32"/>
                  </a:cubicBezTo>
                  <a:cubicBezTo>
                    <a:pt x="2002" y="32"/>
                    <a:pt x="2669" y="733"/>
                    <a:pt x="2369" y="1867"/>
                  </a:cubicBezTo>
                  <a:cubicBezTo>
                    <a:pt x="2268" y="1827"/>
                    <a:pt x="2151" y="1807"/>
                    <a:pt x="2024" y="1807"/>
                  </a:cubicBezTo>
                  <a:cubicBezTo>
                    <a:pt x="1305" y="1807"/>
                    <a:pt x="255" y="2435"/>
                    <a:pt x="0" y="3568"/>
                  </a:cubicBezTo>
                  <a:cubicBezTo>
                    <a:pt x="668" y="3802"/>
                    <a:pt x="2002" y="4569"/>
                    <a:pt x="2469" y="5069"/>
                  </a:cubicBezTo>
                  <a:cubicBezTo>
                    <a:pt x="2202" y="5536"/>
                    <a:pt x="2069" y="8038"/>
                    <a:pt x="2069" y="8038"/>
                  </a:cubicBezTo>
                  <a:lnTo>
                    <a:pt x="4904" y="6303"/>
                  </a:lnTo>
                  <a:cubicBezTo>
                    <a:pt x="4904" y="6303"/>
                    <a:pt x="6905" y="7771"/>
                    <a:pt x="7139" y="8272"/>
                  </a:cubicBezTo>
                  <a:cubicBezTo>
                    <a:pt x="7372" y="8071"/>
                    <a:pt x="7873" y="6704"/>
                    <a:pt x="7239" y="5770"/>
                  </a:cubicBezTo>
                  <a:cubicBezTo>
                    <a:pt x="8173" y="5603"/>
                    <a:pt x="8873" y="5136"/>
                    <a:pt x="8873" y="5136"/>
                  </a:cubicBezTo>
                  <a:cubicBezTo>
                    <a:pt x="8873" y="5136"/>
                    <a:pt x="8040" y="3535"/>
                    <a:pt x="6905" y="3235"/>
                  </a:cubicBezTo>
                  <a:cubicBezTo>
                    <a:pt x="6972" y="2301"/>
                    <a:pt x="6805" y="699"/>
                    <a:pt x="6805" y="699"/>
                  </a:cubicBezTo>
                  <a:cubicBezTo>
                    <a:pt x="6805" y="699"/>
                    <a:pt x="6720" y="694"/>
                    <a:pt x="6580" y="694"/>
                  </a:cubicBezTo>
                  <a:cubicBezTo>
                    <a:pt x="6113" y="694"/>
                    <a:pt x="5035" y="753"/>
                    <a:pt x="4470" y="1266"/>
                  </a:cubicBezTo>
                  <a:cubicBezTo>
                    <a:pt x="4267" y="481"/>
                    <a:pt x="3430" y="0"/>
                    <a:pt x="244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8"/>
            <p:cNvSpPr/>
            <p:nvPr/>
          </p:nvSpPr>
          <p:spPr>
            <a:xfrm>
              <a:off x="4843706" y="2943398"/>
              <a:ext cx="138286" cy="138141"/>
            </a:xfrm>
            <a:custGeom>
              <a:avLst/>
              <a:gdLst/>
              <a:ahLst/>
              <a:cxnLst/>
              <a:rect l="l" t="t" r="r" b="b"/>
              <a:pathLst>
                <a:path w="2869" h="2866" extrusionOk="0">
                  <a:moveTo>
                    <a:pt x="1032" y="1"/>
                  </a:moveTo>
                  <a:cubicBezTo>
                    <a:pt x="836" y="1"/>
                    <a:pt x="653" y="54"/>
                    <a:pt x="500" y="165"/>
                  </a:cubicBezTo>
                  <a:cubicBezTo>
                    <a:pt x="0" y="532"/>
                    <a:pt x="33" y="1400"/>
                    <a:pt x="534" y="2100"/>
                  </a:cubicBezTo>
                  <a:cubicBezTo>
                    <a:pt x="882" y="2588"/>
                    <a:pt x="1392" y="2865"/>
                    <a:pt x="1838" y="2865"/>
                  </a:cubicBezTo>
                  <a:cubicBezTo>
                    <a:pt x="2033" y="2865"/>
                    <a:pt x="2216" y="2812"/>
                    <a:pt x="2368" y="2701"/>
                  </a:cubicBezTo>
                  <a:cubicBezTo>
                    <a:pt x="2869" y="2334"/>
                    <a:pt x="2869" y="1466"/>
                    <a:pt x="2368" y="766"/>
                  </a:cubicBezTo>
                  <a:cubicBezTo>
                    <a:pt x="1997" y="278"/>
                    <a:pt x="1480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0" name="Google Shape;2820;p58"/>
          <p:cNvGrpSpPr/>
          <p:nvPr/>
        </p:nvGrpSpPr>
        <p:grpSpPr>
          <a:xfrm>
            <a:off x="3772577" y="2094901"/>
            <a:ext cx="1798539" cy="1801781"/>
            <a:chOff x="3953125" y="2134625"/>
            <a:chExt cx="1636225" cy="1639175"/>
          </a:xfrm>
        </p:grpSpPr>
        <p:sp>
          <p:nvSpPr>
            <p:cNvPr id="2821" name="Google Shape;2821;p58"/>
            <p:cNvSpPr/>
            <p:nvPr/>
          </p:nvSpPr>
          <p:spPr>
            <a:xfrm>
              <a:off x="3953125" y="2134625"/>
              <a:ext cx="1441525" cy="1101675"/>
            </a:xfrm>
            <a:custGeom>
              <a:avLst/>
              <a:gdLst/>
              <a:ahLst/>
              <a:cxnLst/>
              <a:rect l="l" t="t" r="r" b="b"/>
              <a:pathLst>
                <a:path w="57661" h="44067" extrusionOk="0">
                  <a:moveTo>
                    <a:pt x="38922" y="1"/>
                  </a:moveTo>
                  <a:cubicBezTo>
                    <a:pt x="35470" y="1"/>
                    <a:pt x="30766" y="8946"/>
                    <a:pt x="31023" y="18281"/>
                  </a:cubicBezTo>
                  <a:cubicBezTo>
                    <a:pt x="30823" y="18215"/>
                    <a:pt x="30890" y="18181"/>
                    <a:pt x="30356" y="17448"/>
                  </a:cubicBezTo>
                  <a:cubicBezTo>
                    <a:pt x="27685" y="13750"/>
                    <a:pt x="24137" y="11683"/>
                    <a:pt x="21336" y="11683"/>
                  </a:cubicBezTo>
                  <a:cubicBezTo>
                    <a:pt x="19765" y="11683"/>
                    <a:pt x="18429" y="12333"/>
                    <a:pt x="17614" y="13712"/>
                  </a:cubicBezTo>
                  <a:cubicBezTo>
                    <a:pt x="16546" y="15446"/>
                    <a:pt x="16713" y="17981"/>
                    <a:pt x="17347" y="19983"/>
                  </a:cubicBezTo>
                  <a:cubicBezTo>
                    <a:pt x="18662" y="24234"/>
                    <a:pt x="21211" y="26270"/>
                    <a:pt x="20854" y="26270"/>
                  </a:cubicBezTo>
                  <a:cubicBezTo>
                    <a:pt x="20822" y="26270"/>
                    <a:pt x="20765" y="26254"/>
                    <a:pt x="20682" y="26220"/>
                  </a:cubicBezTo>
                  <a:cubicBezTo>
                    <a:pt x="17508" y="24965"/>
                    <a:pt x="14318" y="24433"/>
                    <a:pt x="11647" y="24433"/>
                  </a:cubicBezTo>
                  <a:cubicBezTo>
                    <a:pt x="10557" y="24433"/>
                    <a:pt x="9554" y="24522"/>
                    <a:pt x="8674" y="24686"/>
                  </a:cubicBezTo>
                  <a:cubicBezTo>
                    <a:pt x="5872" y="25220"/>
                    <a:pt x="3303" y="26387"/>
                    <a:pt x="4337" y="29022"/>
                  </a:cubicBezTo>
                  <a:cubicBezTo>
                    <a:pt x="4604" y="29656"/>
                    <a:pt x="5038" y="30123"/>
                    <a:pt x="5505" y="30524"/>
                  </a:cubicBezTo>
                  <a:cubicBezTo>
                    <a:pt x="8474" y="33192"/>
                    <a:pt x="13544" y="33826"/>
                    <a:pt x="13877" y="33959"/>
                  </a:cubicBezTo>
                  <a:cubicBezTo>
                    <a:pt x="13807" y="33983"/>
                    <a:pt x="13669" y="34007"/>
                    <a:pt x="13559" y="34007"/>
                  </a:cubicBezTo>
                  <a:cubicBezTo>
                    <a:pt x="13514" y="34007"/>
                    <a:pt x="13473" y="34002"/>
                    <a:pt x="13444" y="33993"/>
                  </a:cubicBezTo>
                  <a:cubicBezTo>
                    <a:pt x="13333" y="33959"/>
                    <a:pt x="13221" y="33948"/>
                    <a:pt x="13110" y="33948"/>
                  </a:cubicBezTo>
                  <a:cubicBezTo>
                    <a:pt x="12888" y="33948"/>
                    <a:pt x="12666" y="33993"/>
                    <a:pt x="12443" y="33993"/>
                  </a:cubicBezTo>
                  <a:cubicBezTo>
                    <a:pt x="12043" y="33993"/>
                    <a:pt x="11676" y="34126"/>
                    <a:pt x="11309" y="34159"/>
                  </a:cubicBezTo>
                  <a:cubicBezTo>
                    <a:pt x="8207" y="34460"/>
                    <a:pt x="3503" y="35961"/>
                    <a:pt x="1435" y="38629"/>
                  </a:cubicBezTo>
                  <a:cubicBezTo>
                    <a:pt x="1" y="40364"/>
                    <a:pt x="168" y="42832"/>
                    <a:pt x="2703" y="43733"/>
                  </a:cubicBezTo>
                  <a:cubicBezTo>
                    <a:pt x="3603" y="44067"/>
                    <a:pt x="4504" y="44000"/>
                    <a:pt x="5371" y="44033"/>
                  </a:cubicBezTo>
                  <a:cubicBezTo>
                    <a:pt x="5391" y="44040"/>
                    <a:pt x="5413" y="44043"/>
                    <a:pt x="5435" y="44043"/>
                  </a:cubicBezTo>
                  <a:cubicBezTo>
                    <a:pt x="5522" y="44043"/>
                    <a:pt x="5618" y="44000"/>
                    <a:pt x="5672" y="44000"/>
                  </a:cubicBezTo>
                  <a:cubicBezTo>
                    <a:pt x="6372" y="43833"/>
                    <a:pt x="6339" y="43900"/>
                    <a:pt x="7139" y="43700"/>
                  </a:cubicBezTo>
                  <a:cubicBezTo>
                    <a:pt x="10508" y="42799"/>
                    <a:pt x="10308" y="41798"/>
                    <a:pt x="14044" y="40531"/>
                  </a:cubicBezTo>
                  <a:cubicBezTo>
                    <a:pt x="14478" y="40364"/>
                    <a:pt x="14878" y="40230"/>
                    <a:pt x="15345" y="40197"/>
                  </a:cubicBezTo>
                  <a:cubicBezTo>
                    <a:pt x="15854" y="40170"/>
                    <a:pt x="16362" y="39993"/>
                    <a:pt x="16854" y="39993"/>
                  </a:cubicBezTo>
                  <a:cubicBezTo>
                    <a:pt x="16975" y="39993"/>
                    <a:pt x="17095" y="40004"/>
                    <a:pt x="17213" y="40030"/>
                  </a:cubicBezTo>
                  <a:cubicBezTo>
                    <a:pt x="17247" y="40041"/>
                    <a:pt x="17273" y="40045"/>
                    <a:pt x="17296" y="40045"/>
                  </a:cubicBezTo>
                  <a:cubicBezTo>
                    <a:pt x="17343" y="40045"/>
                    <a:pt x="17380" y="40030"/>
                    <a:pt x="17447" y="40030"/>
                  </a:cubicBezTo>
                  <a:cubicBezTo>
                    <a:pt x="17647" y="39997"/>
                    <a:pt x="17680" y="39964"/>
                    <a:pt x="17714" y="39730"/>
                  </a:cubicBezTo>
                  <a:cubicBezTo>
                    <a:pt x="17847" y="38963"/>
                    <a:pt x="18614" y="38496"/>
                    <a:pt x="19348" y="38196"/>
                  </a:cubicBezTo>
                  <a:cubicBezTo>
                    <a:pt x="20985" y="37561"/>
                    <a:pt x="22818" y="37397"/>
                    <a:pt x="24399" y="37397"/>
                  </a:cubicBezTo>
                  <a:cubicBezTo>
                    <a:pt x="26078" y="37397"/>
                    <a:pt x="27473" y="37582"/>
                    <a:pt x="28045" y="37582"/>
                  </a:cubicBezTo>
                  <a:cubicBezTo>
                    <a:pt x="28208" y="37582"/>
                    <a:pt x="28304" y="37567"/>
                    <a:pt x="28321" y="37529"/>
                  </a:cubicBezTo>
                  <a:cubicBezTo>
                    <a:pt x="28355" y="37328"/>
                    <a:pt x="28121" y="37328"/>
                    <a:pt x="27988" y="37228"/>
                  </a:cubicBezTo>
                  <a:cubicBezTo>
                    <a:pt x="20654" y="33674"/>
                    <a:pt x="19378" y="30526"/>
                    <a:pt x="23153" y="30526"/>
                  </a:cubicBezTo>
                  <a:cubicBezTo>
                    <a:pt x="23842" y="30526"/>
                    <a:pt x="24700" y="30631"/>
                    <a:pt x="25719" y="30857"/>
                  </a:cubicBezTo>
                  <a:cubicBezTo>
                    <a:pt x="29963" y="31780"/>
                    <a:pt x="31826" y="33156"/>
                    <a:pt x="32352" y="33156"/>
                  </a:cubicBezTo>
                  <a:cubicBezTo>
                    <a:pt x="32396" y="33156"/>
                    <a:pt x="32431" y="33146"/>
                    <a:pt x="32457" y="33125"/>
                  </a:cubicBezTo>
                  <a:cubicBezTo>
                    <a:pt x="32824" y="32825"/>
                    <a:pt x="30489" y="30323"/>
                    <a:pt x="29355" y="25720"/>
                  </a:cubicBezTo>
                  <a:cubicBezTo>
                    <a:pt x="29122" y="24786"/>
                    <a:pt x="28822" y="22885"/>
                    <a:pt x="29455" y="22118"/>
                  </a:cubicBezTo>
                  <a:cubicBezTo>
                    <a:pt x="29625" y="21904"/>
                    <a:pt x="29841" y="21805"/>
                    <a:pt x="30093" y="21805"/>
                  </a:cubicBezTo>
                  <a:cubicBezTo>
                    <a:pt x="31576" y="21805"/>
                    <a:pt x="34311" y="25269"/>
                    <a:pt x="36193" y="29489"/>
                  </a:cubicBezTo>
                  <a:cubicBezTo>
                    <a:pt x="36227" y="29590"/>
                    <a:pt x="36360" y="30057"/>
                    <a:pt x="36494" y="30057"/>
                  </a:cubicBezTo>
                  <a:cubicBezTo>
                    <a:pt x="36627" y="30057"/>
                    <a:pt x="36660" y="29590"/>
                    <a:pt x="36660" y="29456"/>
                  </a:cubicBezTo>
                  <a:cubicBezTo>
                    <a:pt x="36694" y="29389"/>
                    <a:pt x="36660" y="26321"/>
                    <a:pt x="37528" y="23519"/>
                  </a:cubicBezTo>
                  <a:cubicBezTo>
                    <a:pt x="38089" y="21740"/>
                    <a:pt x="38979" y="20241"/>
                    <a:pt x="40001" y="20241"/>
                  </a:cubicBezTo>
                  <a:cubicBezTo>
                    <a:pt x="40437" y="20241"/>
                    <a:pt x="40896" y="20513"/>
                    <a:pt x="41364" y="21150"/>
                  </a:cubicBezTo>
                  <a:cubicBezTo>
                    <a:pt x="41555" y="21415"/>
                    <a:pt x="41646" y="21549"/>
                    <a:pt x="41721" y="21549"/>
                  </a:cubicBezTo>
                  <a:cubicBezTo>
                    <a:pt x="41987" y="21549"/>
                    <a:pt x="42061" y="19885"/>
                    <a:pt x="45700" y="16480"/>
                  </a:cubicBezTo>
                  <a:cubicBezTo>
                    <a:pt x="48002" y="14312"/>
                    <a:pt x="49837" y="13311"/>
                    <a:pt x="51238" y="12444"/>
                  </a:cubicBezTo>
                  <a:cubicBezTo>
                    <a:pt x="57660" y="8379"/>
                    <a:pt x="55930" y="3550"/>
                    <a:pt x="51526" y="3550"/>
                  </a:cubicBezTo>
                  <a:cubicBezTo>
                    <a:pt x="49822" y="3550"/>
                    <a:pt x="47719" y="4272"/>
                    <a:pt x="45533" y="6039"/>
                  </a:cubicBezTo>
                  <a:cubicBezTo>
                    <a:pt x="42731" y="8308"/>
                    <a:pt x="41697" y="10609"/>
                    <a:pt x="41464" y="10709"/>
                  </a:cubicBezTo>
                  <a:cubicBezTo>
                    <a:pt x="41364" y="10342"/>
                    <a:pt x="41898" y="9175"/>
                    <a:pt x="41864" y="5606"/>
                  </a:cubicBezTo>
                  <a:cubicBezTo>
                    <a:pt x="41831" y="4138"/>
                    <a:pt x="41497" y="1870"/>
                    <a:pt x="40530" y="802"/>
                  </a:cubicBezTo>
                  <a:cubicBezTo>
                    <a:pt x="40049" y="254"/>
                    <a:pt x="39503" y="1"/>
                    <a:pt x="3892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8"/>
            <p:cNvSpPr/>
            <p:nvPr/>
          </p:nvSpPr>
          <p:spPr>
            <a:xfrm>
              <a:off x="5028925" y="2750525"/>
              <a:ext cx="560425" cy="726250"/>
            </a:xfrm>
            <a:custGeom>
              <a:avLst/>
              <a:gdLst/>
              <a:ahLst/>
              <a:cxnLst/>
              <a:rect l="l" t="t" r="r" b="b"/>
              <a:pathLst>
                <a:path w="22417" h="29050" extrusionOk="0">
                  <a:moveTo>
                    <a:pt x="16371" y="0"/>
                  </a:moveTo>
                  <a:cubicBezTo>
                    <a:pt x="16226" y="0"/>
                    <a:pt x="16086" y="77"/>
                    <a:pt x="15912" y="154"/>
                  </a:cubicBezTo>
                  <a:cubicBezTo>
                    <a:pt x="11643" y="1989"/>
                    <a:pt x="8140" y="5858"/>
                    <a:pt x="5905" y="9728"/>
                  </a:cubicBezTo>
                  <a:cubicBezTo>
                    <a:pt x="1" y="20035"/>
                    <a:pt x="4037" y="28475"/>
                    <a:pt x="8107" y="29008"/>
                  </a:cubicBezTo>
                  <a:cubicBezTo>
                    <a:pt x="8318" y="29036"/>
                    <a:pt x="8524" y="29049"/>
                    <a:pt x="8726" y="29049"/>
                  </a:cubicBezTo>
                  <a:cubicBezTo>
                    <a:pt x="11459" y="29049"/>
                    <a:pt x="13344" y="26603"/>
                    <a:pt x="14244" y="23838"/>
                  </a:cubicBezTo>
                  <a:cubicBezTo>
                    <a:pt x="15345" y="20369"/>
                    <a:pt x="14778" y="17467"/>
                    <a:pt x="14745" y="16699"/>
                  </a:cubicBezTo>
                  <a:cubicBezTo>
                    <a:pt x="14745" y="16499"/>
                    <a:pt x="14778" y="16466"/>
                    <a:pt x="14945" y="16399"/>
                  </a:cubicBezTo>
                  <a:cubicBezTo>
                    <a:pt x="15178" y="16366"/>
                    <a:pt x="15379" y="16333"/>
                    <a:pt x="15612" y="16299"/>
                  </a:cubicBezTo>
                  <a:cubicBezTo>
                    <a:pt x="20849" y="15499"/>
                    <a:pt x="22417" y="6159"/>
                    <a:pt x="17480" y="855"/>
                  </a:cubicBezTo>
                  <a:cubicBezTo>
                    <a:pt x="17247" y="621"/>
                    <a:pt x="16946" y="388"/>
                    <a:pt x="16713" y="154"/>
                  </a:cubicBezTo>
                  <a:cubicBezTo>
                    <a:pt x="16586" y="41"/>
                    <a:pt x="16477" y="0"/>
                    <a:pt x="1637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8"/>
            <p:cNvSpPr/>
            <p:nvPr/>
          </p:nvSpPr>
          <p:spPr>
            <a:xfrm>
              <a:off x="4359450" y="3276650"/>
              <a:ext cx="778075" cy="359525"/>
            </a:xfrm>
            <a:custGeom>
              <a:avLst/>
              <a:gdLst/>
              <a:ahLst/>
              <a:cxnLst/>
              <a:rect l="l" t="t" r="r" b="b"/>
              <a:pathLst>
                <a:path w="31123" h="14381" extrusionOk="0">
                  <a:moveTo>
                    <a:pt x="9748" y="0"/>
                  </a:moveTo>
                  <a:cubicBezTo>
                    <a:pt x="6335" y="0"/>
                    <a:pt x="3006" y="831"/>
                    <a:pt x="134" y="2776"/>
                  </a:cubicBezTo>
                  <a:cubicBezTo>
                    <a:pt x="33" y="2876"/>
                    <a:pt x="0" y="2943"/>
                    <a:pt x="33" y="3076"/>
                  </a:cubicBezTo>
                  <a:cubicBezTo>
                    <a:pt x="927" y="6795"/>
                    <a:pt x="4442" y="9255"/>
                    <a:pt x="8668" y="9255"/>
                  </a:cubicBezTo>
                  <a:cubicBezTo>
                    <a:pt x="10280" y="9255"/>
                    <a:pt x="11996" y="8896"/>
                    <a:pt x="13710" y="8113"/>
                  </a:cubicBezTo>
                  <a:cubicBezTo>
                    <a:pt x="14117" y="7950"/>
                    <a:pt x="14293" y="7826"/>
                    <a:pt x="14404" y="7826"/>
                  </a:cubicBezTo>
                  <a:cubicBezTo>
                    <a:pt x="14567" y="7826"/>
                    <a:pt x="14596" y="8090"/>
                    <a:pt x="15011" y="8881"/>
                  </a:cubicBezTo>
                  <a:cubicBezTo>
                    <a:pt x="16952" y="12608"/>
                    <a:pt x="20246" y="14381"/>
                    <a:pt x="23423" y="14381"/>
                  </a:cubicBezTo>
                  <a:cubicBezTo>
                    <a:pt x="26415" y="14381"/>
                    <a:pt x="29302" y="12808"/>
                    <a:pt x="30856" y="9815"/>
                  </a:cubicBezTo>
                  <a:cubicBezTo>
                    <a:pt x="31122" y="9381"/>
                    <a:pt x="31122" y="9314"/>
                    <a:pt x="30655" y="9081"/>
                  </a:cubicBezTo>
                  <a:cubicBezTo>
                    <a:pt x="27920" y="7580"/>
                    <a:pt x="26052" y="5245"/>
                    <a:pt x="21382" y="2910"/>
                  </a:cubicBezTo>
                  <a:cubicBezTo>
                    <a:pt x="17781" y="1118"/>
                    <a:pt x="13708" y="0"/>
                    <a:pt x="974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8"/>
            <p:cNvSpPr/>
            <p:nvPr/>
          </p:nvSpPr>
          <p:spPr>
            <a:xfrm>
              <a:off x="4359450" y="2638225"/>
              <a:ext cx="669475" cy="571725"/>
            </a:xfrm>
            <a:custGeom>
              <a:avLst/>
              <a:gdLst/>
              <a:ahLst/>
              <a:cxnLst/>
              <a:rect l="l" t="t" r="r" b="b"/>
              <a:pathLst>
                <a:path w="26779" h="22869" extrusionOk="0">
                  <a:moveTo>
                    <a:pt x="23714" y="1"/>
                  </a:moveTo>
                  <a:cubicBezTo>
                    <a:pt x="22067" y="1"/>
                    <a:pt x="20346" y="3616"/>
                    <a:pt x="20307" y="9746"/>
                  </a:cubicBezTo>
                  <a:cubicBezTo>
                    <a:pt x="20307" y="9846"/>
                    <a:pt x="20341" y="9913"/>
                    <a:pt x="20274" y="9979"/>
                  </a:cubicBezTo>
                  <a:cubicBezTo>
                    <a:pt x="20174" y="9979"/>
                    <a:pt x="18173" y="4675"/>
                    <a:pt x="15270" y="2340"/>
                  </a:cubicBezTo>
                  <a:cubicBezTo>
                    <a:pt x="14657" y="1856"/>
                    <a:pt x="14156" y="1636"/>
                    <a:pt x="13767" y="1636"/>
                  </a:cubicBezTo>
                  <a:cubicBezTo>
                    <a:pt x="12253" y="1636"/>
                    <a:pt x="12432" y="4979"/>
                    <a:pt x="14236" y="9145"/>
                  </a:cubicBezTo>
                  <a:cubicBezTo>
                    <a:pt x="15476" y="12081"/>
                    <a:pt x="16457" y="13083"/>
                    <a:pt x="16203" y="13083"/>
                  </a:cubicBezTo>
                  <a:cubicBezTo>
                    <a:pt x="15993" y="13083"/>
                    <a:pt x="14933" y="12394"/>
                    <a:pt x="12468" y="11547"/>
                  </a:cubicBezTo>
                  <a:cubicBezTo>
                    <a:pt x="11075" y="11057"/>
                    <a:pt x="8762" y="10387"/>
                    <a:pt x="6907" y="10387"/>
                  </a:cubicBezTo>
                  <a:cubicBezTo>
                    <a:pt x="6364" y="10387"/>
                    <a:pt x="5860" y="10444"/>
                    <a:pt x="5430" y="10580"/>
                  </a:cubicBezTo>
                  <a:cubicBezTo>
                    <a:pt x="4930" y="10746"/>
                    <a:pt x="4730" y="11147"/>
                    <a:pt x="4763" y="11680"/>
                  </a:cubicBezTo>
                  <a:cubicBezTo>
                    <a:pt x="4963" y="14182"/>
                    <a:pt x="12235" y="17385"/>
                    <a:pt x="12268" y="17485"/>
                  </a:cubicBezTo>
                  <a:cubicBezTo>
                    <a:pt x="12235" y="17485"/>
                    <a:pt x="12235" y="17518"/>
                    <a:pt x="12168" y="17518"/>
                  </a:cubicBezTo>
                  <a:cubicBezTo>
                    <a:pt x="10400" y="17335"/>
                    <a:pt x="9425" y="17293"/>
                    <a:pt x="8712" y="17293"/>
                  </a:cubicBezTo>
                  <a:cubicBezTo>
                    <a:pt x="8117" y="17293"/>
                    <a:pt x="7706" y="17322"/>
                    <a:pt x="7170" y="17322"/>
                  </a:cubicBezTo>
                  <a:cubicBezTo>
                    <a:pt x="7063" y="17322"/>
                    <a:pt x="6951" y="17321"/>
                    <a:pt x="6831" y="17318"/>
                  </a:cubicBezTo>
                  <a:cubicBezTo>
                    <a:pt x="6431" y="17318"/>
                    <a:pt x="5964" y="17385"/>
                    <a:pt x="5564" y="17485"/>
                  </a:cubicBezTo>
                  <a:cubicBezTo>
                    <a:pt x="5297" y="17518"/>
                    <a:pt x="2661" y="17751"/>
                    <a:pt x="1727" y="18819"/>
                  </a:cubicBezTo>
                  <a:cubicBezTo>
                    <a:pt x="0" y="20632"/>
                    <a:pt x="4881" y="22868"/>
                    <a:pt x="11717" y="22868"/>
                  </a:cubicBezTo>
                  <a:cubicBezTo>
                    <a:pt x="12803" y="22868"/>
                    <a:pt x="13938" y="22812"/>
                    <a:pt x="15104" y="22688"/>
                  </a:cubicBezTo>
                  <a:cubicBezTo>
                    <a:pt x="15471" y="22655"/>
                    <a:pt x="15504" y="22588"/>
                    <a:pt x="15437" y="22221"/>
                  </a:cubicBezTo>
                  <a:cubicBezTo>
                    <a:pt x="14770" y="18519"/>
                    <a:pt x="16838" y="15316"/>
                    <a:pt x="20141" y="13382"/>
                  </a:cubicBezTo>
                  <a:cubicBezTo>
                    <a:pt x="21442" y="12648"/>
                    <a:pt x="22843" y="12314"/>
                    <a:pt x="24344" y="12314"/>
                  </a:cubicBezTo>
                  <a:cubicBezTo>
                    <a:pt x="24577" y="12314"/>
                    <a:pt x="24811" y="12381"/>
                    <a:pt x="25511" y="12481"/>
                  </a:cubicBezTo>
                  <a:cubicBezTo>
                    <a:pt x="25563" y="12485"/>
                    <a:pt x="25609" y="12488"/>
                    <a:pt x="25650" y="12488"/>
                  </a:cubicBezTo>
                  <a:cubicBezTo>
                    <a:pt x="25956" y="12488"/>
                    <a:pt x="26014" y="12322"/>
                    <a:pt x="26278" y="11147"/>
                  </a:cubicBezTo>
                  <a:cubicBezTo>
                    <a:pt x="26779" y="8712"/>
                    <a:pt x="26645" y="7878"/>
                    <a:pt x="26545" y="6510"/>
                  </a:cubicBezTo>
                  <a:cubicBezTo>
                    <a:pt x="26132" y="2018"/>
                    <a:pt x="24944" y="1"/>
                    <a:pt x="2371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8"/>
            <p:cNvSpPr/>
            <p:nvPr/>
          </p:nvSpPr>
          <p:spPr>
            <a:xfrm>
              <a:off x="4735350" y="2944050"/>
              <a:ext cx="663025" cy="829750"/>
            </a:xfrm>
            <a:custGeom>
              <a:avLst/>
              <a:gdLst/>
              <a:ahLst/>
              <a:cxnLst/>
              <a:rect l="l" t="t" r="r" b="b"/>
              <a:pathLst>
                <a:path w="26521" h="33190" extrusionOk="0">
                  <a:moveTo>
                    <a:pt x="9001" y="1"/>
                  </a:moveTo>
                  <a:cubicBezTo>
                    <a:pt x="6386" y="1"/>
                    <a:pt x="3258" y="1473"/>
                    <a:pt x="1369" y="4518"/>
                  </a:cubicBezTo>
                  <a:cubicBezTo>
                    <a:pt x="1" y="6753"/>
                    <a:pt x="168" y="8120"/>
                    <a:pt x="335" y="9922"/>
                  </a:cubicBezTo>
                  <a:cubicBezTo>
                    <a:pt x="335" y="10079"/>
                    <a:pt x="394" y="10325"/>
                    <a:pt x="568" y="10325"/>
                  </a:cubicBezTo>
                  <a:cubicBezTo>
                    <a:pt x="579" y="10325"/>
                    <a:pt x="590" y="10324"/>
                    <a:pt x="601" y="10322"/>
                  </a:cubicBezTo>
                  <a:cubicBezTo>
                    <a:pt x="1602" y="10122"/>
                    <a:pt x="3270" y="9822"/>
                    <a:pt x="4738" y="9021"/>
                  </a:cubicBezTo>
                  <a:cubicBezTo>
                    <a:pt x="4925" y="8900"/>
                    <a:pt x="5118" y="8844"/>
                    <a:pt x="5308" y="8844"/>
                  </a:cubicBezTo>
                  <a:cubicBezTo>
                    <a:pt x="5591" y="8844"/>
                    <a:pt x="5866" y="8968"/>
                    <a:pt x="6105" y="9188"/>
                  </a:cubicBezTo>
                  <a:cubicBezTo>
                    <a:pt x="9708" y="12490"/>
                    <a:pt x="12176" y="17194"/>
                    <a:pt x="13944" y="21763"/>
                  </a:cubicBezTo>
                  <a:cubicBezTo>
                    <a:pt x="14745" y="23665"/>
                    <a:pt x="15379" y="25366"/>
                    <a:pt x="16946" y="27834"/>
                  </a:cubicBezTo>
                  <a:cubicBezTo>
                    <a:pt x="18548" y="30336"/>
                    <a:pt x="20849" y="32538"/>
                    <a:pt x="23718" y="33105"/>
                  </a:cubicBezTo>
                  <a:cubicBezTo>
                    <a:pt x="24074" y="33163"/>
                    <a:pt x="24386" y="33190"/>
                    <a:pt x="24659" y="33190"/>
                  </a:cubicBezTo>
                  <a:cubicBezTo>
                    <a:pt x="26407" y="33190"/>
                    <a:pt x="26521" y="32110"/>
                    <a:pt x="25886" y="31504"/>
                  </a:cubicBezTo>
                  <a:cubicBezTo>
                    <a:pt x="25352" y="31003"/>
                    <a:pt x="23918" y="30436"/>
                    <a:pt x="22517" y="29302"/>
                  </a:cubicBezTo>
                  <a:cubicBezTo>
                    <a:pt x="19682" y="27134"/>
                    <a:pt x="17447" y="24299"/>
                    <a:pt x="16279" y="20963"/>
                  </a:cubicBezTo>
                  <a:cubicBezTo>
                    <a:pt x="15078" y="17594"/>
                    <a:pt x="13411" y="14191"/>
                    <a:pt x="11609" y="11089"/>
                  </a:cubicBezTo>
                  <a:cubicBezTo>
                    <a:pt x="9274" y="7086"/>
                    <a:pt x="8741" y="7086"/>
                    <a:pt x="8874" y="5852"/>
                  </a:cubicBezTo>
                  <a:cubicBezTo>
                    <a:pt x="8941" y="4751"/>
                    <a:pt x="9441" y="4651"/>
                    <a:pt x="10709" y="748"/>
                  </a:cubicBezTo>
                  <a:cubicBezTo>
                    <a:pt x="10875" y="281"/>
                    <a:pt x="10842" y="248"/>
                    <a:pt x="10375" y="148"/>
                  </a:cubicBezTo>
                  <a:cubicBezTo>
                    <a:pt x="9941" y="50"/>
                    <a:pt x="9480" y="1"/>
                    <a:pt x="900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58"/>
          <p:cNvGrpSpPr/>
          <p:nvPr/>
        </p:nvGrpSpPr>
        <p:grpSpPr>
          <a:xfrm rot="-1222846">
            <a:off x="7923359" y="649361"/>
            <a:ext cx="814970" cy="1024234"/>
            <a:chOff x="5916050" y="2458275"/>
            <a:chExt cx="698375" cy="877700"/>
          </a:xfrm>
        </p:grpSpPr>
        <p:sp>
          <p:nvSpPr>
            <p:cNvPr id="2829" name="Google Shape;2829;p58"/>
            <p:cNvSpPr/>
            <p:nvPr/>
          </p:nvSpPr>
          <p:spPr>
            <a:xfrm>
              <a:off x="5916050" y="2458275"/>
              <a:ext cx="698375" cy="867825"/>
            </a:xfrm>
            <a:custGeom>
              <a:avLst/>
              <a:gdLst/>
              <a:ahLst/>
              <a:cxnLst/>
              <a:rect l="l" t="t" r="r" b="b"/>
              <a:pathLst>
                <a:path w="27935" h="34713" extrusionOk="0">
                  <a:moveTo>
                    <a:pt x="10518" y="1"/>
                  </a:moveTo>
                  <a:lnTo>
                    <a:pt x="1" y="4317"/>
                  </a:lnTo>
                  <a:lnTo>
                    <a:pt x="1065" y="30245"/>
                  </a:lnTo>
                  <a:lnTo>
                    <a:pt x="17144" y="34713"/>
                  </a:lnTo>
                  <a:lnTo>
                    <a:pt x="27935" y="29637"/>
                  </a:lnTo>
                  <a:lnTo>
                    <a:pt x="26354" y="3253"/>
                  </a:lnTo>
                  <a:lnTo>
                    <a:pt x="16870" y="2706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8"/>
            <p:cNvSpPr/>
            <p:nvPr/>
          </p:nvSpPr>
          <p:spPr>
            <a:xfrm>
              <a:off x="5916050" y="2467400"/>
              <a:ext cx="698375" cy="868575"/>
            </a:xfrm>
            <a:custGeom>
              <a:avLst/>
              <a:gdLst/>
              <a:ahLst/>
              <a:cxnLst/>
              <a:rect l="l" t="t" r="r" b="b"/>
              <a:pathLst>
                <a:path w="27935" h="34743" extrusionOk="0">
                  <a:moveTo>
                    <a:pt x="10518" y="1"/>
                  </a:moveTo>
                  <a:lnTo>
                    <a:pt x="1" y="4378"/>
                  </a:lnTo>
                  <a:lnTo>
                    <a:pt x="1065" y="30244"/>
                  </a:lnTo>
                  <a:lnTo>
                    <a:pt x="17144" y="34743"/>
                  </a:lnTo>
                  <a:lnTo>
                    <a:pt x="27935" y="29697"/>
                  </a:lnTo>
                  <a:lnTo>
                    <a:pt x="26354" y="3314"/>
                  </a:lnTo>
                  <a:lnTo>
                    <a:pt x="16840" y="264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8"/>
            <p:cNvSpPr/>
            <p:nvPr/>
          </p:nvSpPr>
          <p:spPr>
            <a:xfrm>
              <a:off x="5974575" y="2617100"/>
              <a:ext cx="568425" cy="506875"/>
            </a:xfrm>
            <a:custGeom>
              <a:avLst/>
              <a:gdLst/>
              <a:ahLst/>
              <a:cxnLst/>
              <a:rect l="l" t="t" r="r" b="b"/>
              <a:pathLst>
                <a:path w="22737" h="20275" extrusionOk="0">
                  <a:moveTo>
                    <a:pt x="0" y="1"/>
                  </a:moveTo>
                  <a:lnTo>
                    <a:pt x="0" y="1125"/>
                  </a:lnTo>
                  <a:lnTo>
                    <a:pt x="2493" y="1125"/>
                  </a:lnTo>
                  <a:lnTo>
                    <a:pt x="2493" y="19150"/>
                  </a:lnTo>
                  <a:lnTo>
                    <a:pt x="0" y="19150"/>
                  </a:lnTo>
                  <a:lnTo>
                    <a:pt x="0" y="20274"/>
                  </a:lnTo>
                  <a:lnTo>
                    <a:pt x="22736" y="20274"/>
                  </a:lnTo>
                  <a:lnTo>
                    <a:pt x="22736" y="12645"/>
                  </a:lnTo>
                  <a:lnTo>
                    <a:pt x="21764" y="12645"/>
                  </a:lnTo>
                  <a:lnTo>
                    <a:pt x="17630" y="19150"/>
                  </a:lnTo>
                  <a:lnTo>
                    <a:pt x="12311" y="19150"/>
                  </a:lnTo>
                  <a:lnTo>
                    <a:pt x="12311" y="10730"/>
                  </a:lnTo>
                  <a:lnTo>
                    <a:pt x="14469" y="10730"/>
                  </a:lnTo>
                  <a:lnTo>
                    <a:pt x="16353" y="15502"/>
                  </a:lnTo>
                  <a:lnTo>
                    <a:pt x="17265" y="15502"/>
                  </a:lnTo>
                  <a:lnTo>
                    <a:pt x="17265" y="4925"/>
                  </a:lnTo>
                  <a:lnTo>
                    <a:pt x="16353" y="4925"/>
                  </a:lnTo>
                  <a:lnTo>
                    <a:pt x="14469" y="9636"/>
                  </a:lnTo>
                  <a:lnTo>
                    <a:pt x="12311" y="9636"/>
                  </a:lnTo>
                  <a:lnTo>
                    <a:pt x="12311" y="1125"/>
                  </a:lnTo>
                  <a:lnTo>
                    <a:pt x="17144" y="1125"/>
                  </a:lnTo>
                  <a:lnTo>
                    <a:pt x="21095" y="6961"/>
                  </a:lnTo>
                  <a:lnTo>
                    <a:pt x="22068" y="6961"/>
                  </a:lnTo>
                  <a:lnTo>
                    <a:pt x="22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8"/>
            <p:cNvSpPr/>
            <p:nvPr/>
          </p:nvSpPr>
          <p:spPr>
            <a:xfrm>
              <a:off x="5973050" y="2636850"/>
              <a:ext cx="570700" cy="506875"/>
            </a:xfrm>
            <a:custGeom>
              <a:avLst/>
              <a:gdLst/>
              <a:ahLst/>
              <a:cxnLst/>
              <a:rect l="l" t="t" r="r" b="b"/>
              <a:pathLst>
                <a:path w="22828" h="20275" extrusionOk="0">
                  <a:moveTo>
                    <a:pt x="1" y="1"/>
                  </a:moveTo>
                  <a:lnTo>
                    <a:pt x="1" y="1126"/>
                  </a:lnTo>
                  <a:lnTo>
                    <a:pt x="2523" y="1126"/>
                  </a:lnTo>
                  <a:lnTo>
                    <a:pt x="2523" y="19150"/>
                  </a:lnTo>
                  <a:lnTo>
                    <a:pt x="1" y="19150"/>
                  </a:lnTo>
                  <a:lnTo>
                    <a:pt x="1" y="20275"/>
                  </a:lnTo>
                  <a:lnTo>
                    <a:pt x="22828" y="20275"/>
                  </a:lnTo>
                  <a:lnTo>
                    <a:pt x="22828" y="12645"/>
                  </a:lnTo>
                  <a:lnTo>
                    <a:pt x="21855" y="12645"/>
                  </a:lnTo>
                  <a:lnTo>
                    <a:pt x="17721" y="19150"/>
                  </a:lnTo>
                  <a:lnTo>
                    <a:pt x="12372" y="19150"/>
                  </a:lnTo>
                  <a:lnTo>
                    <a:pt x="12372" y="10731"/>
                  </a:lnTo>
                  <a:lnTo>
                    <a:pt x="14530" y="10731"/>
                  </a:lnTo>
                  <a:lnTo>
                    <a:pt x="16414" y="15503"/>
                  </a:lnTo>
                  <a:lnTo>
                    <a:pt x="17357" y="15503"/>
                  </a:lnTo>
                  <a:lnTo>
                    <a:pt x="17357" y="4925"/>
                  </a:lnTo>
                  <a:lnTo>
                    <a:pt x="16414" y="4925"/>
                  </a:lnTo>
                  <a:lnTo>
                    <a:pt x="14530" y="9636"/>
                  </a:lnTo>
                  <a:lnTo>
                    <a:pt x="12372" y="9636"/>
                  </a:lnTo>
                  <a:lnTo>
                    <a:pt x="12372" y="1126"/>
                  </a:lnTo>
                  <a:lnTo>
                    <a:pt x="17205" y="1126"/>
                  </a:lnTo>
                  <a:lnTo>
                    <a:pt x="21186" y="6961"/>
                  </a:lnTo>
                  <a:lnTo>
                    <a:pt x="22159" y="6961"/>
                  </a:lnTo>
                  <a:lnTo>
                    <a:pt x="22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8"/>
            <p:cNvSpPr/>
            <p:nvPr/>
          </p:nvSpPr>
          <p:spPr>
            <a:xfrm>
              <a:off x="5985788" y="2629800"/>
              <a:ext cx="570700" cy="506875"/>
            </a:xfrm>
            <a:custGeom>
              <a:avLst/>
              <a:gdLst/>
              <a:ahLst/>
              <a:cxnLst/>
              <a:rect l="l" t="t" r="r" b="b"/>
              <a:pathLst>
                <a:path w="22828" h="20275" extrusionOk="0">
                  <a:moveTo>
                    <a:pt x="1" y="1"/>
                  </a:moveTo>
                  <a:lnTo>
                    <a:pt x="1" y="1126"/>
                  </a:lnTo>
                  <a:lnTo>
                    <a:pt x="2523" y="1126"/>
                  </a:lnTo>
                  <a:lnTo>
                    <a:pt x="2523" y="19150"/>
                  </a:lnTo>
                  <a:lnTo>
                    <a:pt x="1" y="19150"/>
                  </a:lnTo>
                  <a:lnTo>
                    <a:pt x="1" y="20275"/>
                  </a:lnTo>
                  <a:lnTo>
                    <a:pt x="22828" y="20275"/>
                  </a:lnTo>
                  <a:lnTo>
                    <a:pt x="22828" y="12645"/>
                  </a:lnTo>
                  <a:lnTo>
                    <a:pt x="21855" y="12645"/>
                  </a:lnTo>
                  <a:lnTo>
                    <a:pt x="17721" y="19150"/>
                  </a:lnTo>
                  <a:lnTo>
                    <a:pt x="12372" y="19150"/>
                  </a:lnTo>
                  <a:lnTo>
                    <a:pt x="12372" y="10731"/>
                  </a:lnTo>
                  <a:lnTo>
                    <a:pt x="14530" y="10731"/>
                  </a:lnTo>
                  <a:lnTo>
                    <a:pt x="16414" y="15503"/>
                  </a:lnTo>
                  <a:lnTo>
                    <a:pt x="17357" y="15503"/>
                  </a:lnTo>
                  <a:lnTo>
                    <a:pt x="17357" y="4925"/>
                  </a:lnTo>
                  <a:lnTo>
                    <a:pt x="16414" y="4925"/>
                  </a:lnTo>
                  <a:lnTo>
                    <a:pt x="14530" y="9636"/>
                  </a:lnTo>
                  <a:lnTo>
                    <a:pt x="12372" y="9636"/>
                  </a:lnTo>
                  <a:lnTo>
                    <a:pt x="12372" y="1126"/>
                  </a:lnTo>
                  <a:lnTo>
                    <a:pt x="17205" y="1126"/>
                  </a:lnTo>
                  <a:lnTo>
                    <a:pt x="21186" y="6961"/>
                  </a:lnTo>
                  <a:lnTo>
                    <a:pt x="22159" y="6961"/>
                  </a:lnTo>
                  <a:lnTo>
                    <a:pt x="2215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275601-0164-4A70-89EA-B1170D961124}"/>
              </a:ext>
            </a:extLst>
          </p:cNvPr>
          <p:cNvSpPr txBox="1"/>
          <p:nvPr/>
        </p:nvSpPr>
        <p:spPr>
          <a:xfrm>
            <a:off x="1667678" y="670603"/>
            <a:ext cx="6288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7"/>
          <p:cNvSpPr txBox="1">
            <a:spLocks noGrp="1"/>
          </p:cNvSpPr>
          <p:nvPr>
            <p:ph type="title" idx="2"/>
          </p:nvPr>
        </p:nvSpPr>
        <p:spPr>
          <a:xfrm flipH="1">
            <a:off x="5746375" y="1203750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llRoundGothic" panose="020B0703020202020104" pitchFamily="34" charset="0"/>
              </a:rPr>
              <a:t>01</a:t>
            </a:r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2522" name="Google Shape;2522;p47"/>
          <p:cNvGrpSpPr/>
          <p:nvPr/>
        </p:nvGrpSpPr>
        <p:grpSpPr>
          <a:xfrm>
            <a:off x="6512563" y="756775"/>
            <a:ext cx="430925" cy="706500"/>
            <a:chOff x="5427413" y="3680675"/>
            <a:chExt cx="430925" cy="706500"/>
          </a:xfrm>
        </p:grpSpPr>
        <p:sp>
          <p:nvSpPr>
            <p:cNvPr id="2523" name="Google Shape;2523;p47"/>
            <p:cNvSpPr/>
            <p:nvPr/>
          </p:nvSpPr>
          <p:spPr>
            <a:xfrm>
              <a:off x="5427413" y="3846625"/>
              <a:ext cx="287275" cy="540550"/>
            </a:xfrm>
            <a:custGeom>
              <a:avLst/>
              <a:gdLst/>
              <a:ahLst/>
              <a:cxnLst/>
              <a:rect l="l" t="t" r="r" b="b"/>
              <a:pathLst>
                <a:path w="11491" h="21622" extrusionOk="0">
                  <a:moveTo>
                    <a:pt x="6076" y="1"/>
                  </a:moveTo>
                  <a:cubicBezTo>
                    <a:pt x="5501" y="1"/>
                    <a:pt x="5276" y="586"/>
                    <a:pt x="5077" y="1013"/>
                  </a:cubicBezTo>
                  <a:cubicBezTo>
                    <a:pt x="4195" y="2654"/>
                    <a:pt x="3344" y="4326"/>
                    <a:pt x="2554" y="6028"/>
                  </a:cubicBezTo>
                  <a:cubicBezTo>
                    <a:pt x="1277" y="8824"/>
                    <a:pt x="153" y="11651"/>
                    <a:pt x="92" y="14782"/>
                  </a:cubicBezTo>
                  <a:cubicBezTo>
                    <a:pt x="1" y="15906"/>
                    <a:pt x="244" y="17031"/>
                    <a:pt x="578" y="18034"/>
                  </a:cubicBezTo>
                  <a:cubicBezTo>
                    <a:pt x="1420" y="20288"/>
                    <a:pt x="3391" y="21621"/>
                    <a:pt x="5845" y="21621"/>
                  </a:cubicBezTo>
                  <a:cubicBezTo>
                    <a:pt x="5873" y="21621"/>
                    <a:pt x="5900" y="21621"/>
                    <a:pt x="5928" y="21621"/>
                  </a:cubicBezTo>
                  <a:cubicBezTo>
                    <a:pt x="8177" y="21621"/>
                    <a:pt x="10031" y="20253"/>
                    <a:pt x="10791" y="17973"/>
                  </a:cubicBezTo>
                  <a:cubicBezTo>
                    <a:pt x="11490" y="16028"/>
                    <a:pt x="11460" y="14022"/>
                    <a:pt x="10974" y="12046"/>
                  </a:cubicBezTo>
                  <a:cubicBezTo>
                    <a:pt x="10396" y="9280"/>
                    <a:pt x="9211" y="6636"/>
                    <a:pt x="8420" y="3900"/>
                  </a:cubicBezTo>
                  <a:cubicBezTo>
                    <a:pt x="8147" y="2988"/>
                    <a:pt x="7843" y="2046"/>
                    <a:pt x="7509" y="1134"/>
                  </a:cubicBezTo>
                  <a:cubicBezTo>
                    <a:pt x="7265" y="526"/>
                    <a:pt x="6809" y="70"/>
                    <a:pt x="6202" y="10"/>
                  </a:cubicBezTo>
                  <a:cubicBezTo>
                    <a:pt x="6158" y="4"/>
                    <a:pt x="6116" y="1"/>
                    <a:pt x="6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7"/>
            <p:cNvSpPr/>
            <p:nvPr/>
          </p:nvSpPr>
          <p:spPr>
            <a:xfrm>
              <a:off x="5714688" y="3680675"/>
              <a:ext cx="143650" cy="232300"/>
            </a:xfrm>
            <a:custGeom>
              <a:avLst/>
              <a:gdLst/>
              <a:ahLst/>
              <a:cxnLst/>
              <a:rect l="l" t="t" r="r" b="b"/>
              <a:pathLst>
                <a:path w="5746" h="9292" extrusionOk="0">
                  <a:moveTo>
                    <a:pt x="3373" y="1"/>
                  </a:moveTo>
                  <a:cubicBezTo>
                    <a:pt x="3138" y="1"/>
                    <a:pt x="2891" y="138"/>
                    <a:pt x="2706" y="400"/>
                  </a:cubicBezTo>
                  <a:cubicBezTo>
                    <a:pt x="1763" y="1677"/>
                    <a:pt x="943" y="3014"/>
                    <a:pt x="487" y="4534"/>
                  </a:cubicBezTo>
                  <a:cubicBezTo>
                    <a:pt x="1" y="6084"/>
                    <a:pt x="274" y="7543"/>
                    <a:pt x="1490" y="8668"/>
                  </a:cubicBezTo>
                  <a:cubicBezTo>
                    <a:pt x="1925" y="9089"/>
                    <a:pt x="2488" y="9292"/>
                    <a:pt x="3050" y="9292"/>
                  </a:cubicBezTo>
                  <a:cubicBezTo>
                    <a:pt x="3745" y="9292"/>
                    <a:pt x="4441" y="8982"/>
                    <a:pt x="4894" y="8394"/>
                  </a:cubicBezTo>
                  <a:cubicBezTo>
                    <a:pt x="5563" y="7604"/>
                    <a:pt x="5745" y="6692"/>
                    <a:pt x="5745" y="5689"/>
                  </a:cubicBezTo>
                  <a:cubicBezTo>
                    <a:pt x="5685" y="3774"/>
                    <a:pt x="4803" y="2072"/>
                    <a:pt x="3952" y="400"/>
                  </a:cubicBezTo>
                  <a:cubicBezTo>
                    <a:pt x="3817" y="130"/>
                    <a:pt x="3601" y="1"/>
                    <a:pt x="3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5" name="Google Shape;2525;p47"/>
          <p:cNvGrpSpPr/>
          <p:nvPr/>
        </p:nvGrpSpPr>
        <p:grpSpPr>
          <a:xfrm>
            <a:off x="3072550" y="1183838"/>
            <a:ext cx="278150" cy="419700"/>
            <a:chOff x="3072550" y="1183838"/>
            <a:chExt cx="278150" cy="419700"/>
          </a:xfrm>
        </p:grpSpPr>
        <p:sp>
          <p:nvSpPr>
            <p:cNvPr id="2526" name="Google Shape;2526;p47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7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47"/>
          <p:cNvGrpSpPr/>
          <p:nvPr/>
        </p:nvGrpSpPr>
        <p:grpSpPr>
          <a:xfrm>
            <a:off x="862226" y="1084008"/>
            <a:ext cx="1071982" cy="1150359"/>
            <a:chOff x="862226" y="1084008"/>
            <a:chExt cx="1071982" cy="1150359"/>
          </a:xfrm>
        </p:grpSpPr>
        <p:sp>
          <p:nvSpPr>
            <p:cNvPr id="2529" name="Google Shape;2529;p47"/>
            <p:cNvSpPr/>
            <p:nvPr/>
          </p:nvSpPr>
          <p:spPr>
            <a:xfrm>
              <a:off x="862226" y="1084008"/>
              <a:ext cx="1071982" cy="1150359"/>
            </a:xfrm>
            <a:custGeom>
              <a:avLst/>
              <a:gdLst/>
              <a:ahLst/>
              <a:cxnLst/>
              <a:rect l="l" t="t" r="r" b="b"/>
              <a:pathLst>
                <a:path w="21430" h="29576" extrusionOk="0">
                  <a:moveTo>
                    <a:pt x="11247" y="1"/>
                  </a:moveTo>
                  <a:lnTo>
                    <a:pt x="2341" y="1825"/>
                  </a:lnTo>
                  <a:lnTo>
                    <a:pt x="0" y="27235"/>
                  </a:lnTo>
                  <a:lnTo>
                    <a:pt x="2310" y="29576"/>
                  </a:lnTo>
                  <a:lnTo>
                    <a:pt x="14864" y="29241"/>
                  </a:lnTo>
                  <a:lnTo>
                    <a:pt x="21429" y="1612"/>
                  </a:lnTo>
                  <a:lnTo>
                    <a:pt x="1124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0" name="Google Shape;2530;p47"/>
            <p:cNvGrpSpPr/>
            <p:nvPr/>
          </p:nvGrpSpPr>
          <p:grpSpPr>
            <a:xfrm>
              <a:off x="862226" y="1084008"/>
              <a:ext cx="1071982" cy="1150359"/>
              <a:chOff x="1472726" y="1859308"/>
              <a:chExt cx="1071982" cy="1150359"/>
            </a:xfrm>
          </p:grpSpPr>
          <p:sp>
            <p:nvSpPr>
              <p:cNvPr id="2531" name="Google Shape;2531;p47"/>
              <p:cNvSpPr/>
              <p:nvPr/>
            </p:nvSpPr>
            <p:spPr>
              <a:xfrm>
                <a:off x="1472726" y="1859308"/>
                <a:ext cx="1071982" cy="1150359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9576" extrusionOk="0">
                    <a:moveTo>
                      <a:pt x="11247" y="1"/>
                    </a:moveTo>
                    <a:lnTo>
                      <a:pt x="2341" y="1825"/>
                    </a:lnTo>
                    <a:lnTo>
                      <a:pt x="0" y="27235"/>
                    </a:lnTo>
                    <a:lnTo>
                      <a:pt x="2310" y="29576"/>
                    </a:lnTo>
                    <a:lnTo>
                      <a:pt x="14864" y="29241"/>
                    </a:lnTo>
                    <a:lnTo>
                      <a:pt x="21429" y="1612"/>
                    </a:lnTo>
                    <a:lnTo>
                      <a:pt x="11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7"/>
              <p:cNvSpPr/>
              <p:nvPr/>
            </p:nvSpPr>
            <p:spPr>
              <a:xfrm>
                <a:off x="1952550" y="1972550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2234300" y="2129375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7"/>
              <p:cNvSpPr/>
              <p:nvPr/>
            </p:nvSpPr>
            <p:spPr>
              <a:xfrm>
                <a:off x="1992750" y="2393975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7"/>
              <p:cNvSpPr/>
              <p:nvPr/>
            </p:nvSpPr>
            <p:spPr>
              <a:xfrm>
                <a:off x="1596525" y="2832800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2063375" y="2793275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7"/>
              <p:cNvSpPr/>
              <p:nvPr/>
            </p:nvSpPr>
            <p:spPr>
              <a:xfrm>
                <a:off x="1708725" y="2495400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7"/>
              <p:cNvSpPr/>
              <p:nvPr/>
            </p:nvSpPr>
            <p:spPr>
              <a:xfrm>
                <a:off x="1644125" y="2027725"/>
                <a:ext cx="112200" cy="112200"/>
              </a:xfrm>
              <a:prstGeom prst="ellipse">
                <a:avLst/>
              </a:prstGeom>
              <a:solidFill>
                <a:srgbClr val="78AA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1604855" y="1983498"/>
                <a:ext cx="653745" cy="854742"/>
              </a:xfrm>
              <a:custGeom>
                <a:avLst/>
                <a:gdLst/>
                <a:ahLst/>
                <a:cxnLst/>
                <a:rect l="l" t="t" r="r" b="b"/>
                <a:pathLst>
                  <a:path w="19333" h="25277" extrusionOk="0">
                    <a:moveTo>
                      <a:pt x="9914" y="9580"/>
                    </a:moveTo>
                    <a:cubicBezTo>
                      <a:pt x="10198" y="9580"/>
                      <a:pt x="10491" y="9599"/>
                      <a:pt x="10791" y="9636"/>
                    </a:cubicBezTo>
                    <a:cubicBezTo>
                      <a:pt x="12554" y="9848"/>
                      <a:pt x="13831" y="10608"/>
                      <a:pt x="14682" y="11885"/>
                    </a:cubicBezTo>
                    <a:cubicBezTo>
                      <a:pt x="15533" y="13192"/>
                      <a:pt x="15837" y="14864"/>
                      <a:pt x="15594" y="16900"/>
                    </a:cubicBezTo>
                    <a:cubicBezTo>
                      <a:pt x="15320" y="18937"/>
                      <a:pt x="14621" y="20487"/>
                      <a:pt x="13496" y="21551"/>
                    </a:cubicBezTo>
                    <a:cubicBezTo>
                      <a:pt x="12543" y="22404"/>
                      <a:pt x="11402" y="22822"/>
                      <a:pt x="10058" y="22822"/>
                    </a:cubicBezTo>
                    <a:cubicBezTo>
                      <a:pt x="9775" y="22822"/>
                      <a:pt x="9482" y="22804"/>
                      <a:pt x="9180" y="22766"/>
                    </a:cubicBezTo>
                    <a:cubicBezTo>
                      <a:pt x="7417" y="22554"/>
                      <a:pt x="6110" y="21794"/>
                      <a:pt x="5259" y="20517"/>
                    </a:cubicBezTo>
                    <a:cubicBezTo>
                      <a:pt x="4408" y="19241"/>
                      <a:pt x="4104" y="17569"/>
                      <a:pt x="4378" y="15502"/>
                    </a:cubicBezTo>
                    <a:cubicBezTo>
                      <a:pt x="4621" y="13465"/>
                      <a:pt x="5320" y="11915"/>
                      <a:pt x="6445" y="10882"/>
                    </a:cubicBezTo>
                    <a:cubicBezTo>
                      <a:pt x="7399" y="10003"/>
                      <a:pt x="8562" y="9580"/>
                      <a:pt x="9914" y="9580"/>
                    </a:cubicBezTo>
                    <a:close/>
                    <a:moveTo>
                      <a:pt x="2919" y="0"/>
                    </a:moveTo>
                    <a:lnTo>
                      <a:pt x="1" y="23557"/>
                    </a:lnTo>
                    <a:lnTo>
                      <a:pt x="3314" y="23982"/>
                    </a:lnTo>
                    <a:lnTo>
                      <a:pt x="3648" y="21429"/>
                    </a:lnTo>
                    <a:cubicBezTo>
                      <a:pt x="4195" y="22523"/>
                      <a:pt x="4986" y="23374"/>
                      <a:pt x="5958" y="24013"/>
                    </a:cubicBezTo>
                    <a:cubicBezTo>
                      <a:pt x="6961" y="24621"/>
                      <a:pt x="8208" y="25016"/>
                      <a:pt x="9697" y="25198"/>
                    </a:cubicBezTo>
                    <a:cubicBezTo>
                      <a:pt x="10118" y="25251"/>
                      <a:pt x="10527" y="25277"/>
                      <a:pt x="10926" y="25277"/>
                    </a:cubicBezTo>
                    <a:cubicBezTo>
                      <a:pt x="12834" y="25277"/>
                      <a:pt x="14495" y="24678"/>
                      <a:pt x="15928" y="23496"/>
                    </a:cubicBezTo>
                    <a:cubicBezTo>
                      <a:pt x="17661" y="22037"/>
                      <a:pt x="18694" y="20000"/>
                      <a:pt x="18998" y="17326"/>
                    </a:cubicBezTo>
                    <a:cubicBezTo>
                      <a:pt x="19332" y="14651"/>
                      <a:pt x="18846" y="12402"/>
                      <a:pt x="17509" y="10578"/>
                    </a:cubicBezTo>
                    <a:cubicBezTo>
                      <a:pt x="16202" y="8754"/>
                      <a:pt x="14317" y="7690"/>
                      <a:pt x="11886" y="7417"/>
                    </a:cubicBezTo>
                    <a:cubicBezTo>
                      <a:pt x="11362" y="7351"/>
                      <a:pt x="10858" y="7317"/>
                      <a:pt x="10375" y="7317"/>
                    </a:cubicBezTo>
                    <a:cubicBezTo>
                      <a:pt x="9512" y="7317"/>
                      <a:pt x="8716" y="7426"/>
                      <a:pt x="7995" y="7660"/>
                    </a:cubicBezTo>
                    <a:cubicBezTo>
                      <a:pt x="6901" y="8025"/>
                      <a:pt x="5928" y="8663"/>
                      <a:pt x="5107" y="9575"/>
                    </a:cubicBezTo>
                    <a:lnTo>
                      <a:pt x="6232" y="426"/>
                    </a:lnTo>
                    <a:lnTo>
                      <a:pt x="29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0" name="Google Shape;2540;p47"/>
          <p:cNvGrpSpPr/>
          <p:nvPr/>
        </p:nvGrpSpPr>
        <p:grpSpPr>
          <a:xfrm>
            <a:off x="2866557" y="3402402"/>
            <a:ext cx="1201888" cy="1196834"/>
            <a:chOff x="2866675" y="3693625"/>
            <a:chExt cx="909625" cy="905800"/>
          </a:xfrm>
        </p:grpSpPr>
        <p:sp>
          <p:nvSpPr>
            <p:cNvPr id="2541" name="Google Shape;2541;p47"/>
            <p:cNvSpPr/>
            <p:nvPr/>
          </p:nvSpPr>
          <p:spPr>
            <a:xfrm>
              <a:off x="2875050" y="3693625"/>
              <a:ext cx="901250" cy="895175"/>
            </a:xfrm>
            <a:custGeom>
              <a:avLst/>
              <a:gdLst/>
              <a:ahLst/>
              <a:cxnLst/>
              <a:rect l="l" t="t" r="r" b="b"/>
              <a:pathLst>
                <a:path w="36050" h="35807" extrusionOk="0">
                  <a:moveTo>
                    <a:pt x="17022" y="0"/>
                  </a:moveTo>
                  <a:cubicBezTo>
                    <a:pt x="17022" y="0"/>
                    <a:pt x="8511" y="3040"/>
                    <a:pt x="5228" y="4955"/>
                  </a:cubicBezTo>
                  <a:cubicBezTo>
                    <a:pt x="4134" y="5593"/>
                    <a:pt x="2645" y="6201"/>
                    <a:pt x="2037" y="7386"/>
                  </a:cubicBezTo>
                  <a:cubicBezTo>
                    <a:pt x="1246" y="8906"/>
                    <a:pt x="1337" y="11399"/>
                    <a:pt x="1155" y="13131"/>
                  </a:cubicBezTo>
                  <a:cubicBezTo>
                    <a:pt x="486" y="19362"/>
                    <a:pt x="0" y="25624"/>
                    <a:pt x="152" y="31855"/>
                  </a:cubicBezTo>
                  <a:cubicBezTo>
                    <a:pt x="2432" y="32037"/>
                    <a:pt x="8845" y="35806"/>
                    <a:pt x="8845" y="35806"/>
                  </a:cubicBezTo>
                  <a:cubicBezTo>
                    <a:pt x="8845" y="35806"/>
                    <a:pt x="12797" y="34256"/>
                    <a:pt x="14256" y="34165"/>
                  </a:cubicBezTo>
                  <a:cubicBezTo>
                    <a:pt x="16378" y="34029"/>
                    <a:pt x="18514" y="33964"/>
                    <a:pt x="20654" y="33964"/>
                  </a:cubicBezTo>
                  <a:cubicBezTo>
                    <a:pt x="24245" y="33964"/>
                    <a:pt x="27849" y="34145"/>
                    <a:pt x="31429" y="34469"/>
                  </a:cubicBezTo>
                  <a:cubicBezTo>
                    <a:pt x="31471" y="34472"/>
                    <a:pt x="31516" y="34473"/>
                    <a:pt x="31563" y="34473"/>
                  </a:cubicBezTo>
                  <a:cubicBezTo>
                    <a:pt x="32038" y="34473"/>
                    <a:pt x="32767" y="34347"/>
                    <a:pt x="32767" y="34347"/>
                  </a:cubicBezTo>
                  <a:lnTo>
                    <a:pt x="35867" y="29727"/>
                  </a:lnTo>
                  <a:cubicBezTo>
                    <a:pt x="35867" y="29727"/>
                    <a:pt x="36049" y="13283"/>
                    <a:pt x="36019" y="6170"/>
                  </a:cubicBezTo>
                  <a:cubicBezTo>
                    <a:pt x="31794" y="5684"/>
                    <a:pt x="23314" y="4681"/>
                    <a:pt x="23314" y="4681"/>
                  </a:cubicBezTo>
                  <a:lnTo>
                    <a:pt x="1702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7"/>
            <p:cNvSpPr/>
            <p:nvPr/>
          </p:nvSpPr>
          <p:spPr>
            <a:xfrm>
              <a:off x="2866675" y="3704250"/>
              <a:ext cx="901275" cy="895175"/>
            </a:xfrm>
            <a:custGeom>
              <a:avLst/>
              <a:gdLst/>
              <a:ahLst/>
              <a:cxnLst/>
              <a:rect l="l" t="t" r="r" b="b"/>
              <a:pathLst>
                <a:path w="36051" h="35807" extrusionOk="0">
                  <a:moveTo>
                    <a:pt x="17022" y="1"/>
                  </a:moveTo>
                  <a:cubicBezTo>
                    <a:pt x="17022" y="1"/>
                    <a:pt x="8512" y="3040"/>
                    <a:pt x="5229" y="4925"/>
                  </a:cubicBezTo>
                  <a:cubicBezTo>
                    <a:pt x="4135" y="5594"/>
                    <a:pt x="2645" y="6201"/>
                    <a:pt x="2037" y="7356"/>
                  </a:cubicBezTo>
                  <a:cubicBezTo>
                    <a:pt x="1247" y="8907"/>
                    <a:pt x="1338" y="11429"/>
                    <a:pt x="1125" y="13101"/>
                  </a:cubicBezTo>
                  <a:cubicBezTo>
                    <a:pt x="487" y="19332"/>
                    <a:pt x="1" y="25624"/>
                    <a:pt x="153" y="31825"/>
                  </a:cubicBezTo>
                  <a:cubicBezTo>
                    <a:pt x="2432" y="32038"/>
                    <a:pt x="8846" y="35807"/>
                    <a:pt x="8846" y="35807"/>
                  </a:cubicBezTo>
                  <a:cubicBezTo>
                    <a:pt x="8846" y="35807"/>
                    <a:pt x="12797" y="34226"/>
                    <a:pt x="14256" y="34165"/>
                  </a:cubicBezTo>
                  <a:cubicBezTo>
                    <a:pt x="16424" y="34015"/>
                    <a:pt x="18604" y="33944"/>
                    <a:pt x="20788" y="33944"/>
                  </a:cubicBezTo>
                  <a:cubicBezTo>
                    <a:pt x="24331" y="33944"/>
                    <a:pt x="27883" y="34131"/>
                    <a:pt x="31399" y="34469"/>
                  </a:cubicBezTo>
                  <a:cubicBezTo>
                    <a:pt x="31441" y="34472"/>
                    <a:pt x="31486" y="34473"/>
                    <a:pt x="31533" y="34473"/>
                  </a:cubicBezTo>
                  <a:cubicBezTo>
                    <a:pt x="32008" y="34473"/>
                    <a:pt x="32737" y="34348"/>
                    <a:pt x="32737" y="34348"/>
                  </a:cubicBezTo>
                  <a:lnTo>
                    <a:pt x="35868" y="29728"/>
                  </a:lnTo>
                  <a:cubicBezTo>
                    <a:pt x="35868" y="29728"/>
                    <a:pt x="36050" y="13253"/>
                    <a:pt x="36020" y="6171"/>
                  </a:cubicBezTo>
                  <a:cubicBezTo>
                    <a:pt x="31795" y="5654"/>
                    <a:pt x="23314" y="4682"/>
                    <a:pt x="23314" y="4682"/>
                  </a:cubicBezTo>
                  <a:lnTo>
                    <a:pt x="170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7"/>
            <p:cNvSpPr/>
            <p:nvPr/>
          </p:nvSpPr>
          <p:spPr>
            <a:xfrm>
              <a:off x="3030825" y="3945900"/>
              <a:ext cx="594250" cy="506875"/>
            </a:xfrm>
            <a:custGeom>
              <a:avLst/>
              <a:gdLst/>
              <a:ahLst/>
              <a:cxnLst/>
              <a:rect l="l" t="t" r="r" b="b"/>
              <a:pathLst>
                <a:path w="23770" h="20275" extrusionOk="0">
                  <a:moveTo>
                    <a:pt x="0" y="1"/>
                  </a:moveTo>
                  <a:lnTo>
                    <a:pt x="0" y="1125"/>
                  </a:lnTo>
                  <a:lnTo>
                    <a:pt x="2037" y="1125"/>
                  </a:lnTo>
                  <a:lnTo>
                    <a:pt x="2037" y="19119"/>
                  </a:lnTo>
                  <a:lnTo>
                    <a:pt x="0" y="19119"/>
                  </a:lnTo>
                  <a:lnTo>
                    <a:pt x="0" y="20274"/>
                  </a:lnTo>
                  <a:lnTo>
                    <a:pt x="11216" y="20274"/>
                  </a:lnTo>
                  <a:lnTo>
                    <a:pt x="11216" y="19119"/>
                  </a:lnTo>
                  <a:lnTo>
                    <a:pt x="10092" y="19119"/>
                  </a:lnTo>
                  <a:lnTo>
                    <a:pt x="10092" y="9970"/>
                  </a:lnTo>
                  <a:lnTo>
                    <a:pt x="13709" y="9970"/>
                  </a:lnTo>
                  <a:lnTo>
                    <a:pt x="13709" y="19119"/>
                  </a:lnTo>
                  <a:lnTo>
                    <a:pt x="12554" y="19119"/>
                  </a:lnTo>
                  <a:lnTo>
                    <a:pt x="12554" y="20274"/>
                  </a:lnTo>
                  <a:lnTo>
                    <a:pt x="23770" y="20274"/>
                  </a:lnTo>
                  <a:lnTo>
                    <a:pt x="23770" y="19119"/>
                  </a:lnTo>
                  <a:lnTo>
                    <a:pt x="21733" y="19119"/>
                  </a:lnTo>
                  <a:lnTo>
                    <a:pt x="21733" y="1125"/>
                  </a:lnTo>
                  <a:lnTo>
                    <a:pt x="23770" y="1125"/>
                  </a:lnTo>
                  <a:lnTo>
                    <a:pt x="23770" y="1"/>
                  </a:lnTo>
                  <a:lnTo>
                    <a:pt x="12554" y="1"/>
                  </a:lnTo>
                  <a:lnTo>
                    <a:pt x="12554" y="1125"/>
                  </a:lnTo>
                  <a:lnTo>
                    <a:pt x="13709" y="1125"/>
                  </a:lnTo>
                  <a:lnTo>
                    <a:pt x="13709" y="8846"/>
                  </a:lnTo>
                  <a:lnTo>
                    <a:pt x="10092" y="8846"/>
                  </a:lnTo>
                  <a:lnTo>
                    <a:pt x="10092" y="1125"/>
                  </a:lnTo>
                  <a:lnTo>
                    <a:pt x="11216" y="1125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rgbClr val="F1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059700" y="3945900"/>
              <a:ext cx="593500" cy="506875"/>
            </a:xfrm>
            <a:custGeom>
              <a:avLst/>
              <a:gdLst/>
              <a:ahLst/>
              <a:cxnLst/>
              <a:rect l="l" t="t" r="r" b="b"/>
              <a:pathLst>
                <a:path w="23740" h="20275" extrusionOk="0">
                  <a:moveTo>
                    <a:pt x="0" y="1"/>
                  </a:moveTo>
                  <a:lnTo>
                    <a:pt x="0" y="1125"/>
                  </a:lnTo>
                  <a:lnTo>
                    <a:pt x="2037" y="1125"/>
                  </a:lnTo>
                  <a:lnTo>
                    <a:pt x="2037" y="19119"/>
                  </a:lnTo>
                  <a:lnTo>
                    <a:pt x="0" y="19119"/>
                  </a:lnTo>
                  <a:lnTo>
                    <a:pt x="0" y="20274"/>
                  </a:lnTo>
                  <a:lnTo>
                    <a:pt x="11216" y="20274"/>
                  </a:lnTo>
                  <a:lnTo>
                    <a:pt x="11216" y="19119"/>
                  </a:lnTo>
                  <a:lnTo>
                    <a:pt x="10061" y="19119"/>
                  </a:lnTo>
                  <a:lnTo>
                    <a:pt x="10061" y="9970"/>
                  </a:lnTo>
                  <a:lnTo>
                    <a:pt x="13678" y="9970"/>
                  </a:lnTo>
                  <a:lnTo>
                    <a:pt x="13678" y="19119"/>
                  </a:lnTo>
                  <a:lnTo>
                    <a:pt x="12523" y="19119"/>
                  </a:lnTo>
                  <a:lnTo>
                    <a:pt x="12523" y="20274"/>
                  </a:lnTo>
                  <a:lnTo>
                    <a:pt x="23739" y="20274"/>
                  </a:lnTo>
                  <a:lnTo>
                    <a:pt x="23739" y="19119"/>
                  </a:lnTo>
                  <a:lnTo>
                    <a:pt x="21703" y="19119"/>
                  </a:lnTo>
                  <a:lnTo>
                    <a:pt x="21703" y="1125"/>
                  </a:lnTo>
                  <a:lnTo>
                    <a:pt x="23739" y="1125"/>
                  </a:lnTo>
                  <a:lnTo>
                    <a:pt x="23739" y="1"/>
                  </a:lnTo>
                  <a:lnTo>
                    <a:pt x="12523" y="1"/>
                  </a:lnTo>
                  <a:lnTo>
                    <a:pt x="12523" y="1125"/>
                  </a:lnTo>
                  <a:lnTo>
                    <a:pt x="13678" y="1125"/>
                  </a:lnTo>
                  <a:lnTo>
                    <a:pt x="13678" y="8846"/>
                  </a:lnTo>
                  <a:lnTo>
                    <a:pt x="10061" y="8846"/>
                  </a:lnTo>
                  <a:lnTo>
                    <a:pt x="10061" y="1125"/>
                  </a:lnTo>
                  <a:lnTo>
                    <a:pt x="11216" y="1125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accent2"/>
            </a:solidFill>
            <a:ln w="91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A46C68-20F1-470F-9676-4F5D0300F763}"/>
              </a:ext>
            </a:extLst>
          </p:cNvPr>
          <p:cNvSpPr txBox="1"/>
          <p:nvPr/>
        </p:nvSpPr>
        <p:spPr>
          <a:xfrm>
            <a:off x="4891177" y="2329132"/>
            <a:ext cx="391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EA17BB-CC85-4A1C-A18B-BBA6DA568910}"/>
              </a:ext>
            </a:extLst>
          </p:cNvPr>
          <p:cNvSpPr txBox="1"/>
          <p:nvPr/>
        </p:nvSpPr>
        <p:spPr>
          <a:xfrm>
            <a:off x="1231420" y="1186760"/>
            <a:ext cx="6402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C202C52-7157-41FB-B30F-754F00508031}"/>
              </a:ext>
            </a:extLst>
          </p:cNvPr>
          <p:cNvSpPr/>
          <p:nvPr/>
        </p:nvSpPr>
        <p:spPr>
          <a:xfrm>
            <a:off x="325755" y="138022"/>
            <a:ext cx="905665" cy="897149"/>
          </a:xfrm>
          <a:custGeom>
            <a:avLst/>
            <a:gdLst>
              <a:gd name="connsiteX0" fmla="*/ 0 w 903615"/>
              <a:gd name="connsiteY0" fmla="*/ 439948 h 879895"/>
              <a:gd name="connsiteX1" fmla="*/ 451808 w 903615"/>
              <a:gd name="connsiteY1" fmla="*/ 0 h 879895"/>
              <a:gd name="connsiteX2" fmla="*/ 903616 w 903615"/>
              <a:gd name="connsiteY2" fmla="*/ 439948 h 879895"/>
              <a:gd name="connsiteX3" fmla="*/ 451808 w 903615"/>
              <a:gd name="connsiteY3" fmla="*/ 879896 h 879895"/>
              <a:gd name="connsiteX4" fmla="*/ 0 w 903615"/>
              <a:gd name="connsiteY4" fmla="*/ 439948 h 879895"/>
              <a:gd name="connsiteX0" fmla="*/ 2049 w 905665"/>
              <a:gd name="connsiteY0" fmla="*/ 457201 h 897149"/>
              <a:gd name="connsiteX1" fmla="*/ 341714 w 905665"/>
              <a:gd name="connsiteY1" fmla="*/ 0 h 897149"/>
              <a:gd name="connsiteX2" fmla="*/ 905665 w 905665"/>
              <a:gd name="connsiteY2" fmla="*/ 457201 h 897149"/>
              <a:gd name="connsiteX3" fmla="*/ 453857 w 905665"/>
              <a:gd name="connsiteY3" fmla="*/ 897149 h 897149"/>
              <a:gd name="connsiteX4" fmla="*/ 2049 w 905665"/>
              <a:gd name="connsiteY4" fmla="*/ 457201 h 89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65" h="897149">
                <a:moveTo>
                  <a:pt x="2049" y="457201"/>
                </a:moveTo>
                <a:cubicBezTo>
                  <a:pt x="-16641" y="307676"/>
                  <a:pt x="92187" y="0"/>
                  <a:pt x="341714" y="0"/>
                </a:cubicBezTo>
                <a:cubicBezTo>
                  <a:pt x="591241" y="0"/>
                  <a:pt x="905665" y="214224"/>
                  <a:pt x="905665" y="457201"/>
                </a:cubicBezTo>
                <a:cubicBezTo>
                  <a:pt x="905665" y="700178"/>
                  <a:pt x="703384" y="897149"/>
                  <a:pt x="453857" y="897149"/>
                </a:cubicBezTo>
                <a:cubicBezTo>
                  <a:pt x="204330" y="897149"/>
                  <a:pt x="20739" y="606726"/>
                  <a:pt x="2049" y="4572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3FB676-D34C-4F48-AA83-0F21C4913405}"/>
              </a:ext>
            </a:extLst>
          </p:cNvPr>
          <p:cNvSpPr txBox="1"/>
          <p:nvPr/>
        </p:nvSpPr>
        <p:spPr>
          <a:xfrm>
            <a:off x="400103" y="355763"/>
            <a:ext cx="9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7FA1F5-1847-4684-B1BE-B0AA68379ABE}"/>
              </a:ext>
            </a:extLst>
          </p:cNvPr>
          <p:cNvSpPr txBox="1"/>
          <p:nvPr/>
        </p:nvSpPr>
        <p:spPr>
          <a:xfrm>
            <a:off x="1116041" y="204174"/>
            <a:ext cx="691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EA17BB-CC85-4A1C-A18B-BBA6DA568910}"/>
              </a:ext>
            </a:extLst>
          </p:cNvPr>
          <p:cNvSpPr txBox="1"/>
          <p:nvPr/>
        </p:nvSpPr>
        <p:spPr>
          <a:xfrm>
            <a:off x="2939452" y="-90309"/>
            <a:ext cx="52728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39">
            <a:extLst>
              <a:ext uri="{FF2B5EF4-FFF2-40B4-BE49-F238E27FC236}">
                <a16:creationId xmlns:a16="http://schemas.microsoft.com/office/drawing/2014/main" xmlns="" id="{FD06CD9F-672F-4AEE-9E04-083E8C17A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401402"/>
              </p:ext>
            </p:extLst>
          </p:nvPr>
        </p:nvGraphicFramePr>
        <p:xfrm>
          <a:off x="822384" y="2156460"/>
          <a:ext cx="7314481" cy="2987040"/>
        </p:xfrm>
        <a:graphic>
          <a:graphicData uri="http://schemas.openxmlformats.org/drawingml/2006/table">
            <a:tbl>
              <a:tblPr/>
              <a:tblGrid>
                <a:gridCol w="1541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0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6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Oval 6">
            <a:extLst>
              <a:ext uri="{FF2B5EF4-FFF2-40B4-BE49-F238E27FC236}">
                <a16:creationId xmlns:a16="http://schemas.microsoft.com/office/drawing/2014/main" xmlns="" id="{E6149776-6D36-4351-92DA-9664AF3FE665}"/>
              </a:ext>
            </a:extLst>
          </p:cNvPr>
          <p:cNvSpPr/>
          <p:nvPr/>
        </p:nvSpPr>
        <p:spPr>
          <a:xfrm>
            <a:off x="1" y="0"/>
            <a:ext cx="707006" cy="776377"/>
          </a:xfrm>
          <a:custGeom>
            <a:avLst/>
            <a:gdLst>
              <a:gd name="connsiteX0" fmla="*/ 0 w 903615"/>
              <a:gd name="connsiteY0" fmla="*/ 439948 h 879895"/>
              <a:gd name="connsiteX1" fmla="*/ 451808 w 903615"/>
              <a:gd name="connsiteY1" fmla="*/ 0 h 879895"/>
              <a:gd name="connsiteX2" fmla="*/ 903616 w 903615"/>
              <a:gd name="connsiteY2" fmla="*/ 439948 h 879895"/>
              <a:gd name="connsiteX3" fmla="*/ 451808 w 903615"/>
              <a:gd name="connsiteY3" fmla="*/ 879896 h 879895"/>
              <a:gd name="connsiteX4" fmla="*/ 0 w 903615"/>
              <a:gd name="connsiteY4" fmla="*/ 439948 h 879895"/>
              <a:gd name="connsiteX0" fmla="*/ 2049 w 905665"/>
              <a:gd name="connsiteY0" fmla="*/ 457201 h 897149"/>
              <a:gd name="connsiteX1" fmla="*/ 341714 w 905665"/>
              <a:gd name="connsiteY1" fmla="*/ 0 h 897149"/>
              <a:gd name="connsiteX2" fmla="*/ 905665 w 905665"/>
              <a:gd name="connsiteY2" fmla="*/ 457201 h 897149"/>
              <a:gd name="connsiteX3" fmla="*/ 453857 w 905665"/>
              <a:gd name="connsiteY3" fmla="*/ 897149 h 897149"/>
              <a:gd name="connsiteX4" fmla="*/ 2049 w 905665"/>
              <a:gd name="connsiteY4" fmla="*/ 457201 h 89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65" h="897149">
                <a:moveTo>
                  <a:pt x="2049" y="457201"/>
                </a:moveTo>
                <a:cubicBezTo>
                  <a:pt x="-16641" y="307676"/>
                  <a:pt x="92187" y="0"/>
                  <a:pt x="341714" y="0"/>
                </a:cubicBezTo>
                <a:cubicBezTo>
                  <a:pt x="591241" y="0"/>
                  <a:pt x="905665" y="214224"/>
                  <a:pt x="905665" y="457201"/>
                </a:cubicBezTo>
                <a:cubicBezTo>
                  <a:pt x="905665" y="700178"/>
                  <a:pt x="703384" y="897149"/>
                  <a:pt x="453857" y="897149"/>
                </a:cubicBezTo>
                <a:cubicBezTo>
                  <a:pt x="204330" y="897149"/>
                  <a:pt x="20739" y="606726"/>
                  <a:pt x="2049" y="4572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B2BD8B-B42A-4093-906D-4348F2BF630D}"/>
              </a:ext>
            </a:extLst>
          </p:cNvPr>
          <p:cNvSpPr txBox="1"/>
          <p:nvPr/>
        </p:nvSpPr>
        <p:spPr>
          <a:xfrm>
            <a:off x="74349" y="217741"/>
            <a:ext cx="63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34ABF5-7114-4BDD-A572-109B2B0EB6E2}"/>
              </a:ext>
            </a:extLst>
          </p:cNvPr>
          <p:cNvSpPr txBox="1"/>
          <p:nvPr/>
        </p:nvSpPr>
        <p:spPr>
          <a:xfrm>
            <a:off x="612144" y="0"/>
            <a:ext cx="2327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DB48E29-A611-40E2-8249-677741A416C4}"/>
              </a:ext>
            </a:extLst>
          </p:cNvPr>
          <p:cNvCxnSpPr/>
          <p:nvPr/>
        </p:nvCxnSpPr>
        <p:spPr>
          <a:xfrm>
            <a:off x="2939452" y="0"/>
            <a:ext cx="0" cy="21564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4D881B4-138B-4706-B424-8A03227A85D6}"/>
              </a:ext>
            </a:extLst>
          </p:cNvPr>
          <p:cNvCxnSpPr/>
          <p:nvPr/>
        </p:nvCxnSpPr>
        <p:spPr>
          <a:xfrm>
            <a:off x="4175185" y="295379"/>
            <a:ext cx="301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E5ACF75-9EA6-4C37-9FBA-5FC4F79E4E3A}"/>
              </a:ext>
            </a:extLst>
          </p:cNvPr>
          <p:cNvCxnSpPr/>
          <p:nvPr/>
        </p:nvCxnSpPr>
        <p:spPr>
          <a:xfrm>
            <a:off x="4175185" y="556295"/>
            <a:ext cx="301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EAB4331-4C45-45E1-964B-D388004068A6}"/>
              </a:ext>
            </a:extLst>
          </p:cNvPr>
          <p:cNvCxnSpPr>
            <a:cxnSpLocks/>
          </p:cNvCxnSpPr>
          <p:nvPr/>
        </p:nvCxnSpPr>
        <p:spPr>
          <a:xfrm>
            <a:off x="3027872" y="877596"/>
            <a:ext cx="733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8ED7EBF-FDA6-4A39-8B71-697A01234869}"/>
              </a:ext>
            </a:extLst>
          </p:cNvPr>
          <p:cNvCxnSpPr>
            <a:cxnSpLocks/>
          </p:cNvCxnSpPr>
          <p:nvPr/>
        </p:nvCxnSpPr>
        <p:spPr>
          <a:xfrm>
            <a:off x="3506638" y="2078792"/>
            <a:ext cx="733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8FD029-BA2D-47E9-BF24-59160F44E791}"/>
              </a:ext>
            </a:extLst>
          </p:cNvPr>
          <p:cNvCxnSpPr>
            <a:cxnSpLocks/>
          </p:cNvCxnSpPr>
          <p:nvPr/>
        </p:nvCxnSpPr>
        <p:spPr>
          <a:xfrm>
            <a:off x="3394494" y="1804871"/>
            <a:ext cx="366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35537A-1DCE-4AA8-BCD4-6F50ED25DB94}"/>
              </a:ext>
            </a:extLst>
          </p:cNvPr>
          <p:cNvSpPr txBox="1"/>
          <p:nvPr/>
        </p:nvSpPr>
        <p:spPr>
          <a:xfrm>
            <a:off x="1086928" y="3122763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0FE508-8CB3-44EC-8C2B-9B6A24D42E95}"/>
              </a:ext>
            </a:extLst>
          </p:cNvPr>
          <p:cNvSpPr txBox="1"/>
          <p:nvPr/>
        </p:nvSpPr>
        <p:spPr>
          <a:xfrm>
            <a:off x="1086927" y="3554388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8446E6-829B-412D-99E9-D3CEA902D09F}"/>
              </a:ext>
            </a:extLst>
          </p:cNvPr>
          <p:cNvSpPr txBox="1"/>
          <p:nvPr/>
        </p:nvSpPr>
        <p:spPr>
          <a:xfrm>
            <a:off x="1007135" y="3959177"/>
            <a:ext cx="111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8E6A52-A1BF-48D1-9546-21168B0C5AF5}"/>
              </a:ext>
            </a:extLst>
          </p:cNvPr>
          <p:cNvSpPr txBox="1"/>
          <p:nvPr/>
        </p:nvSpPr>
        <p:spPr>
          <a:xfrm>
            <a:off x="1086924" y="4333923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5203-706F-444B-8535-CFB3FC6D1433}"/>
              </a:ext>
            </a:extLst>
          </p:cNvPr>
          <p:cNvSpPr txBox="1"/>
          <p:nvPr/>
        </p:nvSpPr>
        <p:spPr>
          <a:xfrm>
            <a:off x="966151" y="4738712"/>
            <a:ext cx="122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C396DB-1684-4671-B117-4BD4116C76FC}"/>
              </a:ext>
            </a:extLst>
          </p:cNvPr>
          <p:cNvSpPr txBox="1"/>
          <p:nvPr/>
        </p:nvSpPr>
        <p:spPr>
          <a:xfrm>
            <a:off x="2777706" y="3139624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4B753-E0DC-47A8-842D-CF8478B4BFAC}"/>
              </a:ext>
            </a:extLst>
          </p:cNvPr>
          <p:cNvSpPr txBox="1"/>
          <p:nvPr/>
        </p:nvSpPr>
        <p:spPr>
          <a:xfrm>
            <a:off x="2777706" y="3554388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8487E2-0673-4DEF-B8FC-0A722426E250}"/>
              </a:ext>
            </a:extLst>
          </p:cNvPr>
          <p:cNvSpPr txBox="1"/>
          <p:nvPr/>
        </p:nvSpPr>
        <p:spPr>
          <a:xfrm>
            <a:off x="2777706" y="4346352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AF2188-E1C8-49AD-82C8-8107A026D209}"/>
              </a:ext>
            </a:extLst>
          </p:cNvPr>
          <p:cNvSpPr txBox="1"/>
          <p:nvPr/>
        </p:nvSpPr>
        <p:spPr>
          <a:xfrm>
            <a:off x="2766922" y="4681835"/>
            <a:ext cx="98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9CDD7D-B406-4D6F-8840-8009FFA6F16A}"/>
              </a:ext>
            </a:extLst>
          </p:cNvPr>
          <p:cNvSpPr txBox="1"/>
          <p:nvPr/>
        </p:nvSpPr>
        <p:spPr>
          <a:xfrm>
            <a:off x="5097849" y="3115572"/>
            <a:ext cx="234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3F6638-EC4E-4389-88A3-86BB392BAD26}"/>
              </a:ext>
            </a:extLst>
          </p:cNvPr>
          <p:cNvSpPr txBox="1"/>
          <p:nvPr/>
        </p:nvSpPr>
        <p:spPr>
          <a:xfrm>
            <a:off x="4282653" y="3514737"/>
            <a:ext cx="396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đứng 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BDDF45A-2CE7-459C-95CA-CD7773775030}"/>
              </a:ext>
            </a:extLst>
          </p:cNvPr>
          <p:cNvSpPr txBox="1"/>
          <p:nvPr/>
        </p:nvSpPr>
        <p:spPr>
          <a:xfrm>
            <a:off x="4196028" y="3873835"/>
            <a:ext cx="4185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B26E56-1F4B-4659-92DB-D8882BC073FD}"/>
              </a:ext>
            </a:extLst>
          </p:cNvPr>
          <p:cNvSpPr txBox="1"/>
          <p:nvPr/>
        </p:nvSpPr>
        <p:spPr>
          <a:xfrm>
            <a:off x="4657903" y="4343556"/>
            <a:ext cx="321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7079494-D0EC-491D-8F9B-56CEB5D61B34}"/>
              </a:ext>
            </a:extLst>
          </p:cNvPr>
          <p:cNvSpPr txBox="1"/>
          <p:nvPr/>
        </p:nvSpPr>
        <p:spPr>
          <a:xfrm>
            <a:off x="4657903" y="4738712"/>
            <a:ext cx="321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3232801245688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832" y="928470"/>
            <a:ext cx="5772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760482-6A98-4483-B5CB-4CA3DC28A48C}"/>
              </a:ext>
            </a:extLst>
          </p:cNvPr>
          <p:cNvSpPr/>
          <p:nvPr/>
        </p:nvSpPr>
        <p:spPr>
          <a:xfrm>
            <a:off x="1741832" y="120770"/>
            <a:ext cx="5660336" cy="7386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72763" y="268208"/>
            <a:ext cx="537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06E0D68-8E1E-47FE-9046-71CA1647D516}"/>
              </a:ext>
            </a:extLst>
          </p:cNvPr>
          <p:cNvSpPr/>
          <p:nvPr/>
        </p:nvSpPr>
        <p:spPr>
          <a:xfrm>
            <a:off x="1741832" y="120770"/>
            <a:ext cx="5660336" cy="7386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1235573396_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25825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85950" y="261514"/>
            <a:ext cx="537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E2999-5B11-4811-80B8-6C595ADAB3B1}"/>
              </a:ext>
            </a:extLst>
          </p:cNvPr>
          <p:cNvSpPr/>
          <p:nvPr/>
        </p:nvSpPr>
        <p:spPr>
          <a:xfrm>
            <a:off x="1741832" y="120770"/>
            <a:ext cx="5660336" cy="7386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n-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86" y="757896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63323" y="93198"/>
            <a:ext cx="5372100" cy="6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25C616A-C09C-42D6-9BC8-931B4F460F58}"/>
              </a:ext>
            </a:extLst>
          </p:cNvPr>
          <p:cNvSpPr/>
          <p:nvPr/>
        </p:nvSpPr>
        <p:spPr>
          <a:xfrm>
            <a:off x="1741832" y="120770"/>
            <a:ext cx="5660336" cy="7386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roi_xanh_500"/>
          <p:cNvPicPr>
            <a:picLocks noChangeAspect="1" noChangeArrowheads="1"/>
          </p:cNvPicPr>
          <p:nvPr/>
        </p:nvPicPr>
        <p:blipFill rotWithShape="1">
          <a:blip r:embed="rId2"/>
          <a:srcRect l="5799" t="10628" r="5758" b="10746"/>
          <a:stretch/>
        </p:blipFill>
        <p:spPr bwMode="auto">
          <a:xfrm>
            <a:off x="1561514" y="1002323"/>
            <a:ext cx="5834576" cy="401984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85950" y="245091"/>
            <a:ext cx="537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3250336"/>
</p:tagLst>
</file>

<file path=ppt/theme/theme1.xml><?xml version="1.0" encoding="utf-8"?>
<a:theme xmlns:a="http://schemas.openxmlformats.org/drawingml/2006/main" name="Literacy Subject for Pre-K: Exposure to Alphabet by Slidesgo">
  <a:themeElements>
    <a:clrScheme name="Simple Light">
      <a:dk1>
        <a:srgbClr val="000000"/>
      </a:dk1>
      <a:lt1>
        <a:srgbClr val="FFFFFF"/>
      </a:lt1>
      <a:dk2>
        <a:srgbClr val="EDEDEB"/>
      </a:dk2>
      <a:lt2>
        <a:srgbClr val="F1CC45"/>
      </a:lt2>
      <a:accent1>
        <a:srgbClr val="4285F4"/>
      </a:accent1>
      <a:accent2>
        <a:srgbClr val="F1744E"/>
      </a:accent2>
      <a:accent3>
        <a:srgbClr val="E59FD1"/>
      </a:accent3>
      <a:accent4>
        <a:srgbClr val="B1AF8B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DB751B-DC8A-4EB6-AE79-B15C4613B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44D2DF-4100-4724-AD55-45C281DA8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65EBC-B364-4AD4-AB03-26D76F2A300E}">
  <ds:schemaRefs>
    <ds:schemaRef ds:uri="http://purl.org/dc/dcmitype/"/>
    <ds:schemaRef ds:uri="117084a5-40ce-44a9-aa97-9561c111c68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f958c3a-144a-4219-afab-0ea9b7b8b6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999</Words>
  <Application>Microsoft Office PowerPoint</Application>
  <PresentationFormat>On-screen Show (16:9)</PresentationFormat>
  <Paragraphs>111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Tahoma</vt:lpstr>
      <vt:lpstr>Nunito</vt:lpstr>
      <vt:lpstr>Roboto Condensed Light</vt:lpstr>
      <vt:lpstr>HP001 5H</vt:lpstr>
      <vt:lpstr>#9Slide03 AllRoundGothic</vt:lpstr>
      <vt:lpstr>Lato</vt:lpstr>
      <vt:lpstr>Times New Roman</vt:lpstr>
      <vt:lpstr>Rammetto One</vt:lpstr>
      <vt:lpstr>Literacy Subject for Pre-K: Exposure to Alphabet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Nothing1010</cp:lastModifiedBy>
  <cp:revision>10</cp:revision>
  <dcterms:modified xsi:type="dcterms:W3CDTF">2022-03-09T03:28:30Z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